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104" d="100"/>
          <a:sy n="104" d="100"/>
        </p:scale>
        <p:origin x="18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21643-0328-4AA1-88AD-295B1E5085D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57259-FBD5-437F-9CF4-8B51CBABB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908720"/>
            <a:ext cx="7920880" cy="507831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Изменение РППС</a:t>
            </a:r>
          </a:p>
          <a:p>
            <a:pPr algn="ctr"/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группы в соответствии</a:t>
            </a:r>
          </a:p>
          <a:p>
            <a:pPr algn="ctr"/>
            <a:r>
              <a:rPr lang="ru-RU" sz="5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 темами проектной</a:t>
            </a:r>
          </a:p>
          <a:p>
            <a:pPr algn="ctr"/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Деятельности</a:t>
            </a:r>
          </a:p>
          <a:p>
            <a:pPr algn="ctr"/>
            <a:r>
              <a:rPr lang="ru-RU" sz="54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2021-2022 уч. год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H:\1 сад\1 сад\DSC075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3645024"/>
            <a:ext cx="5528701" cy="3109019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323528" y="41849"/>
            <a:ext cx="777686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Проект «Космические дали» </a:t>
            </a:r>
          </a:p>
        </p:txBody>
      </p:sp>
      <p:pic>
        <p:nvPicPr>
          <p:cNvPr id="9218" name="Picture 2" descr="H:\1 сад\1 сад\DSC075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04143" y="663029"/>
            <a:ext cx="5378111" cy="3024336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1B5A58D-AFCC-4484-9AC2-CE4D4DE964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1208529"/>
            <a:ext cx="3096344" cy="5540826"/>
          </a:xfrm>
          <a:prstGeom prst="rect">
            <a:avLst/>
          </a:prstGeom>
          <a:ln w="38100">
            <a:solidFill>
              <a:schemeClr val="accent5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BAE7E9-951A-4886-E311-F8060D83885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276" y="110672"/>
            <a:ext cx="5538789" cy="311556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B1C46E-4EE0-273E-D950-D874463654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371" y="3423040"/>
            <a:ext cx="5538789" cy="311556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AE7488-AC9E-B77A-B1AE-4ABD0EB1288D}"/>
              </a:ext>
            </a:extLst>
          </p:cNvPr>
          <p:cNvSpPr txBox="1"/>
          <p:nvPr/>
        </p:nvSpPr>
        <p:spPr>
          <a:xfrm>
            <a:off x="467544" y="332656"/>
            <a:ext cx="32403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Проект «Поклонимся великим тем годам»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20688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00B050"/>
                </a:solidFill>
                <a:latin typeface="Arial Black" pitchFamily="34" charset="0"/>
              </a:rPr>
              <a:t>Проект «Наш общий дом- Земля»</a:t>
            </a:r>
          </a:p>
        </p:txBody>
      </p:sp>
      <p:pic>
        <p:nvPicPr>
          <p:cNvPr id="1027" name="Picture 3" descr="H:\1 сад\1 сад\DSC072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420888"/>
            <a:ext cx="5140549" cy="3855864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pic>
        <p:nvPicPr>
          <p:cNvPr id="1026" name="Picture 2" descr="H:\1 сад\1 сад\DSC072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1268760"/>
            <a:ext cx="4660552" cy="3495824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1 сад\1 сад\DSC072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540" y="764704"/>
            <a:ext cx="4014452" cy="535197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C7B926-A2C7-F22D-36EC-F98A6DF41F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791647"/>
            <a:ext cx="3938065" cy="5372949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4D2C80A-327F-A42C-0240-9EC73D1AD7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73016"/>
            <a:ext cx="5632626" cy="316835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976CE8-69D5-0282-978C-5FE94A4BFE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85835"/>
            <a:ext cx="5760640" cy="324036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48A06B-8117-03A7-03F7-D05981B920F5}"/>
              </a:ext>
            </a:extLst>
          </p:cNvPr>
          <p:cNvSpPr txBox="1"/>
          <p:nvPr/>
        </p:nvSpPr>
        <p:spPr>
          <a:xfrm>
            <a:off x="167757" y="1052736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Проект «Защитникам Отечества»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99288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itchFamily="34" charset="0"/>
              </a:rPr>
              <a:t>Проект «Такой разный театр»</a:t>
            </a:r>
          </a:p>
        </p:txBody>
      </p:sp>
      <p:pic>
        <p:nvPicPr>
          <p:cNvPr id="3074" name="Picture 2" descr="H:\1 сад\1 сад\DSC073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1880" y="1124744"/>
            <a:ext cx="5428548" cy="407188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3075" name="Picture 3" descr="H:\1 сад\1 сад\DSC073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924944"/>
            <a:ext cx="4752527" cy="356481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83753C9-5C6D-1568-1CEA-EBCFFC80987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427" y="475488"/>
            <a:ext cx="8731145" cy="5907024"/>
          </a:xfrm>
          <a:prstGeom prst="rect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E2D6B5-7BF8-911E-A9DC-E852FE9501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5916" y="692696"/>
            <a:ext cx="3247821" cy="5773905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9B6534-4F7A-2B7F-7B5B-A15C813BC0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276872"/>
            <a:ext cx="5272165" cy="2965593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C17637-F68B-3CF4-AF54-9E2E1AA7F280}"/>
              </a:ext>
            </a:extLst>
          </p:cNvPr>
          <p:cNvSpPr txBox="1"/>
          <p:nvPr/>
        </p:nvSpPr>
        <p:spPr>
          <a:xfrm>
            <a:off x="467544" y="548680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2"/>
                </a:solidFill>
                <a:latin typeface="Arial Black" panose="020B0A04020102020204" pitchFamily="34" charset="0"/>
              </a:rPr>
              <a:t>Светлый день пасхальный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3889" y="236984"/>
            <a:ext cx="885622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7030A0"/>
                </a:solidFill>
                <a:latin typeface="Arial Black" pitchFamily="34" charset="0"/>
              </a:rPr>
              <a:t>Проект</a:t>
            </a:r>
          </a:p>
          <a:p>
            <a:pPr algn="ctr"/>
            <a:r>
              <a:rPr lang="ru-RU" sz="3600" dirty="0">
                <a:solidFill>
                  <a:srgbClr val="7030A0"/>
                </a:solidFill>
                <a:latin typeface="Arial Black" pitchFamily="34" charset="0"/>
              </a:rPr>
              <a:t> «Ложка только для еды?»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55E4F3E-E2D3-729B-1326-FBB1809D02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844824"/>
            <a:ext cx="6840252" cy="456016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068A04-EB41-4543-4025-43E0B20764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89633"/>
            <a:ext cx="5461946" cy="3641297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988630-E3E4-C73B-6E12-03AFD5C0E5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182" y="1985290"/>
            <a:ext cx="5173914" cy="4656685"/>
          </a:xfrm>
          <a:prstGeom prst="rect">
            <a:avLst/>
          </a:prstGeom>
          <a:ln w="38100">
            <a:solidFill>
              <a:schemeClr val="accent6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0EB168-31DC-6292-CE6C-147E9FCC252A}"/>
              </a:ext>
            </a:extLst>
          </p:cNvPr>
          <p:cNvSpPr txBox="1"/>
          <p:nvPr/>
        </p:nvSpPr>
        <p:spPr>
          <a:xfrm>
            <a:off x="202045" y="476672"/>
            <a:ext cx="30136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6"/>
                </a:solidFill>
                <a:latin typeface="Arial Black" panose="020B0A04020102020204" pitchFamily="34" charset="0"/>
              </a:rPr>
              <a:t>Для родителей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57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Методист</cp:lastModifiedBy>
  <cp:revision>12</cp:revision>
  <dcterms:created xsi:type="dcterms:W3CDTF">2020-03-25T08:05:40Z</dcterms:created>
  <dcterms:modified xsi:type="dcterms:W3CDTF">2023-01-25T07:52:15Z</dcterms:modified>
</cp:coreProperties>
</file>