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0" r:id="rId4"/>
    <p:sldId id="276" r:id="rId5"/>
    <p:sldId id="268" r:id="rId6"/>
    <p:sldId id="275" r:id="rId7"/>
    <p:sldId id="274" r:id="rId8"/>
    <p:sldId id="258" r:id="rId9"/>
    <p:sldId id="266" r:id="rId10"/>
    <p:sldId id="269" r:id="rId11"/>
    <p:sldId id="273" r:id="rId12"/>
    <p:sldId id="270" r:id="rId13"/>
    <p:sldId id="272" r:id="rId14"/>
    <p:sldId id="261" r:id="rId15"/>
    <p:sldId id="267" r:id="rId16"/>
    <p:sldId id="281" r:id="rId17"/>
    <p:sldId id="282" r:id="rId18"/>
    <p:sldId id="271" r:id="rId19"/>
    <p:sldId id="259" r:id="rId20"/>
    <p:sldId id="264" r:id="rId21"/>
    <p:sldId id="288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15D8-E752-4ED5-A9ED-A585A400CE9B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E75-1579-4703-A199-47863F9B2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15D8-E752-4ED5-A9ED-A585A400CE9B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E75-1579-4703-A199-47863F9B2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15D8-E752-4ED5-A9ED-A585A400CE9B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E75-1579-4703-A199-47863F9B2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15D8-E752-4ED5-A9ED-A585A400CE9B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E75-1579-4703-A199-47863F9B2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15D8-E752-4ED5-A9ED-A585A400CE9B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E75-1579-4703-A199-47863F9B2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15D8-E752-4ED5-A9ED-A585A400CE9B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E75-1579-4703-A199-47863F9B2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15D8-E752-4ED5-A9ED-A585A400CE9B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E75-1579-4703-A199-47863F9B2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15D8-E752-4ED5-A9ED-A585A400CE9B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E75-1579-4703-A199-47863F9B2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15D8-E752-4ED5-A9ED-A585A400CE9B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E75-1579-4703-A199-47863F9B2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15D8-E752-4ED5-A9ED-A585A400CE9B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E75-1579-4703-A199-47863F9B2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715D8-E752-4ED5-A9ED-A585A400CE9B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47E75-1579-4703-A199-47863F9B2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715D8-E752-4ED5-A9ED-A585A400CE9B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47E75-1579-4703-A199-47863F9B24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5657" y="1714488"/>
            <a:ext cx="8928343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Природные явления</a:t>
            </a:r>
            <a:endParaRPr lang="ru-RU" sz="9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572132" y="5780782"/>
            <a:ext cx="4429156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Подготовила: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Фролова Е.А.</a:t>
            </a:r>
            <a:endParaRPr lang="ru-RU" sz="3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2529" name="Picture 1" descr="D:\рабочий стол\Презентации\1645922452_2-vsegda-pomnim-com-p-grad-foto-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-642974" y="0"/>
            <a:ext cx="40005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Град 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505" name="Picture 1" descr="D:\рабочий стол\Презентации\post_5d4ea8632b6c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-428660" y="0"/>
            <a:ext cx="40005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Ветер 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481" name="Picture 1" descr="D:\рабочий стол\Презентации\kartinki-listopad-2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14282" y="0"/>
            <a:ext cx="457203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Листопад 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57" name="Picture 1" descr="D:\рабочий стол\Презентации\2000x1334_695242_[www.ArtFile.ru]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-428660" y="0"/>
            <a:ext cx="40005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Иней 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3" name="Picture 1" descr="D:\рабочий стол\Презентации\kartinki-idet-sneg-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0"/>
            <a:ext cx="46434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Снегопад 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09" name="Picture 1" descr="D:\рабочий стол\Презентации\winter-3077856_192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40005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Метель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5" name="Picture 1" descr="D:\рабочий стол\Презентации\1632268043_12-kartinkin-net-p-sosulki-art-krasivo-1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214282" y="0"/>
            <a:ext cx="442912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Сосульки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361" name="Picture 1" descr="D:\рабочий стол\Презентации\3d37e3952467624553fc8f0e8e6dee54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-357222" y="0"/>
            <a:ext cx="892971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Северное сияние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37" name="Picture 1" descr="D:\рабочий стол\Презентации\177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442912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Торнадо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3313" name="Picture 1" descr="D:\рабочий стол\Презентации\iStock-47849408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892971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Солнечное затмение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22" name="AutoShape 2" descr="https://kartinkin.net/uploads/posts/2022-03/1646375152_24-kartinkin-net-p-kartinki-voskhod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https://kartinkin.net/uploads/posts/2022-03/1646375152_24-kartinkin-net-p-kartinki-voskhod-3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5" name="Picture 5" descr="D:\рабочий стол\Презентации\1646375152_24-kartinkin-net-p-kartinki-voskhod-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142844" y="142853"/>
            <a:ext cx="342902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Восход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89" name="Picture 1" descr="D:\рабочий стол\Презентации\1495039557_vpechatlyayuschie-izverzheniy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0" y="0"/>
            <a:ext cx="892971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Извержение вулкана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444096" y="2967335"/>
            <a:ext cx="22558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КОНЕЦ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7" name="Picture 1" descr="D:\рабочий стол\Презентации\1612844076_176-p-na-fone-alogo-zakata-2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0" y="0"/>
            <a:ext cx="307183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Закат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3" name="Picture 1" descr="D:\рабочий стол\Презентации\1645934166_1-kartinkin-net-p-kartinki-oblakov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2844" y="142853"/>
            <a:ext cx="342902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Облака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49" name="Picture 1" descr="D:\рабочий стол\Презентации\1645997370_49-vsegda-pomnim-com-p-priblizhenie-dozhdya-foto-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2844" y="142853"/>
            <a:ext cx="342902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Дождь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6625" name="Picture 1" descr="D:\рабочий стол\Презентации\XD_Zi7wMtiBHCdTaKCVBapAUgkLmC23pknd6HaqkL8JYh29t7_AuBhU7qgiDmuPFv5oNLRuARq07LcgsnhPyuHr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42844" y="142853"/>
            <a:ext cx="40005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Молния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5601" name="Picture 1" descr="D:\рабочий стол\Презентации\1646015903_2-kartinkin-net-p-kartinki-s-radugoi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-285784" y="0"/>
            <a:ext cx="40005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Радуга 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4577" name="Picture 1" descr="D:\рабочий стол\Презентации\1645923777_14-vsegda-pomnim-com-p-tuman-foto-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-285784" y="0"/>
            <a:ext cx="40005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Туман 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bolduc.info/wp-content/uploads/2018/06/rainbow-powerpoint-template-rainbow-powerpoint-template-rainbow-background-for-powerpoint-bible-ide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3553" name="Picture 1" descr="D:\рабочий стол\Презентации\pFC2LJUOlX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-642974" y="0"/>
            <a:ext cx="400052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Роса </a:t>
            </a:r>
            <a:endParaRPr lang="ru-RU" sz="8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452</TotalTime>
  <Words>30</Words>
  <Application>Microsoft Office PowerPoint</Application>
  <PresentationFormat>Экран (4:3)</PresentationFormat>
  <Paragraphs>23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</cp:lastModifiedBy>
  <cp:revision>44</cp:revision>
  <dcterms:created xsi:type="dcterms:W3CDTF">2018-11-25T10:15:35Z</dcterms:created>
  <dcterms:modified xsi:type="dcterms:W3CDTF">2023-01-25T11:46:25Z</dcterms:modified>
</cp:coreProperties>
</file>