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7" r:id="rId32"/>
    <p:sldId id="286"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B73D5A-6A47-4F77-AA62-819F7F8F58DF}" type="doc">
      <dgm:prSet loTypeId="urn:microsoft.com/office/officeart/2005/8/layout/radial1" loCatId="relationship" qsTypeId="urn:microsoft.com/office/officeart/2005/8/quickstyle/simple1" qsCatId="simple" csTypeId="urn:microsoft.com/office/officeart/2005/8/colors/accent1_2" csCatId="accent1"/>
      <dgm:spPr/>
    </dgm:pt>
    <dgm:pt modelId="{DE98EB23-1A09-4F38-A4D8-5067149C01DF}">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smtClean="0">
              <a:ln>
                <a:noFill/>
              </a:ln>
              <a:solidFill>
                <a:schemeClr val="tx1"/>
              </a:solidFill>
              <a:effectLst/>
            </a:rPr>
            <a:t>ЗДОРОВЬЕ</a:t>
          </a:r>
          <a:endParaRPr kumimoji="0" lang="ru-RU" b="0" i="0" u="none" strike="noStrike" cap="none" normalizeH="0" baseline="0" smtClean="0">
            <a:ln>
              <a:noFill/>
            </a:ln>
            <a:solidFill>
              <a:schemeClr val="tx1"/>
            </a:solidFill>
            <a:effectLst/>
          </a:endParaRPr>
        </a:p>
      </dgm:t>
    </dgm:pt>
    <dgm:pt modelId="{849CDB0C-133F-4D0D-8CFA-78B7815DC852}" type="parTrans" cxnId="{AEB12D43-E045-4B9E-951D-D447C02C61B5}">
      <dgm:prSet/>
      <dgm:spPr/>
    </dgm:pt>
    <dgm:pt modelId="{757AFB4D-65E7-47F2-8A10-532047164CA4}" type="sibTrans" cxnId="{AEB12D43-E045-4B9E-951D-D447C02C61B5}">
      <dgm:prSet/>
      <dgm:spPr/>
    </dgm:pt>
    <dgm:pt modelId="{D93BF962-3732-4777-8BED-FAA833DCBAF6}">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smtClean="0">
              <a:ln>
                <a:noFill/>
              </a:ln>
              <a:solidFill>
                <a:schemeClr val="tx1"/>
              </a:solidFill>
              <a:effectLst/>
            </a:rPr>
            <a:t>Чистота тела,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smtClean="0">
              <a:ln>
                <a:noFill/>
              </a:ln>
              <a:solidFill>
                <a:schemeClr val="tx1"/>
              </a:solidFill>
              <a:effectLst/>
            </a:rPr>
            <a:t>жилища,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smtClean="0">
              <a:ln>
                <a:noFill/>
              </a:ln>
              <a:solidFill>
                <a:schemeClr val="tx1"/>
              </a:solidFill>
              <a:effectLst/>
            </a:rPr>
            <a:t>продуктов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smtClean="0">
              <a:ln>
                <a:noFill/>
              </a:ln>
              <a:solidFill>
                <a:schemeClr val="tx1"/>
              </a:solidFill>
              <a:effectLst/>
            </a:rPr>
            <a:t>питания</a:t>
          </a:r>
          <a:endParaRPr kumimoji="0" lang="ru-RU" b="0" i="0" u="none" strike="noStrike" cap="none" normalizeH="0" baseline="0" smtClean="0">
            <a:ln>
              <a:noFill/>
            </a:ln>
            <a:solidFill>
              <a:schemeClr val="tx1"/>
            </a:solidFill>
            <a:effectLst/>
          </a:endParaRPr>
        </a:p>
      </dgm:t>
    </dgm:pt>
    <dgm:pt modelId="{1BA79D5E-9707-48D4-84DB-28E5E5731799}" type="parTrans" cxnId="{768DB2BB-79DD-4021-B4C1-B21774F937B7}">
      <dgm:prSet/>
      <dgm:spPr/>
      <dgm:t>
        <a:bodyPr/>
        <a:lstStyle/>
        <a:p>
          <a:endParaRPr lang="ru-RU"/>
        </a:p>
      </dgm:t>
    </dgm:pt>
    <dgm:pt modelId="{B89116A9-F91A-4143-8AD2-984E88C2F2F1}" type="sibTrans" cxnId="{768DB2BB-79DD-4021-B4C1-B21774F937B7}">
      <dgm:prSet/>
      <dgm:spPr/>
    </dgm:pt>
    <dgm:pt modelId="{82CC7958-F5CE-43B1-A530-77FE83A70FB5}">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smtClean="0">
              <a:ln>
                <a:noFill/>
              </a:ln>
              <a:solidFill>
                <a:schemeClr val="tx1"/>
              </a:solidFill>
              <a:effectLst/>
            </a:rPr>
            <a:t>Закаливание и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smtClean="0">
              <a:ln>
                <a:noFill/>
              </a:ln>
              <a:solidFill>
                <a:schemeClr val="tx1"/>
              </a:solidFill>
              <a:effectLst/>
            </a:rPr>
            <a:t>оздоровление</a:t>
          </a:r>
          <a:endParaRPr kumimoji="0" lang="ru-RU" b="0" i="0" u="none" strike="noStrike" cap="none" normalizeH="0" baseline="0" smtClean="0">
            <a:ln>
              <a:noFill/>
            </a:ln>
            <a:solidFill>
              <a:schemeClr val="tx1"/>
            </a:solidFill>
            <a:effectLst/>
          </a:endParaRPr>
        </a:p>
      </dgm:t>
    </dgm:pt>
    <dgm:pt modelId="{07400AF2-9F7F-443E-B72F-2D216F0EBC71}" type="parTrans" cxnId="{E14250C6-877C-420F-BF4E-E34A52E90149}">
      <dgm:prSet/>
      <dgm:spPr/>
      <dgm:t>
        <a:bodyPr/>
        <a:lstStyle/>
        <a:p>
          <a:endParaRPr lang="ru-RU"/>
        </a:p>
      </dgm:t>
    </dgm:pt>
    <dgm:pt modelId="{34255FEC-3A0B-41B3-B2C8-B3C5252584FE}" type="sibTrans" cxnId="{E14250C6-877C-420F-BF4E-E34A52E90149}">
      <dgm:prSet/>
      <dgm:spPr/>
    </dgm:pt>
    <dgm:pt modelId="{A1A9AE3F-3016-43E9-8737-1A61273D59DA}">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smtClean="0">
              <a:ln>
                <a:noFill/>
              </a:ln>
              <a:solidFill>
                <a:schemeClr val="tx1"/>
              </a:solidFill>
              <a:effectLst/>
            </a:rPr>
            <a:t>Рациональное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smtClean="0">
              <a:ln>
                <a:noFill/>
              </a:ln>
              <a:solidFill>
                <a:schemeClr val="tx1"/>
              </a:solidFill>
              <a:effectLst/>
            </a:rPr>
            <a:t>питание</a:t>
          </a:r>
          <a:endParaRPr kumimoji="0" lang="ru-RU" b="0" i="0" u="none" strike="noStrike" cap="none" normalizeH="0" baseline="0" smtClean="0">
            <a:ln>
              <a:noFill/>
            </a:ln>
            <a:solidFill>
              <a:schemeClr val="tx1"/>
            </a:solidFill>
            <a:effectLst/>
          </a:endParaRPr>
        </a:p>
      </dgm:t>
    </dgm:pt>
    <dgm:pt modelId="{8BA81A92-B676-4DCB-B260-4099CEA12147}" type="parTrans" cxnId="{239E5086-BA83-414B-96DA-7F53F530629C}">
      <dgm:prSet/>
      <dgm:spPr/>
      <dgm:t>
        <a:bodyPr/>
        <a:lstStyle/>
        <a:p>
          <a:endParaRPr lang="ru-RU"/>
        </a:p>
      </dgm:t>
    </dgm:pt>
    <dgm:pt modelId="{4675C8EF-0F10-484A-A173-FACF1B87CF01}" type="sibTrans" cxnId="{239E5086-BA83-414B-96DA-7F53F530629C}">
      <dgm:prSet/>
      <dgm:spPr/>
    </dgm:pt>
    <dgm:pt modelId="{FD042C9B-6B85-4B99-B5A4-97447E55796B}">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smtClean="0">
              <a:ln>
                <a:noFill/>
              </a:ln>
              <a:solidFill>
                <a:schemeClr val="tx1"/>
              </a:solidFill>
              <a:effectLst/>
            </a:rPr>
            <a:t>Отказ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smtClean="0">
              <a:ln>
                <a:noFill/>
              </a:ln>
              <a:solidFill>
                <a:schemeClr val="tx1"/>
              </a:solidFill>
              <a:effectLst/>
            </a:rPr>
            <a:t>от вредных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smtClean="0">
              <a:ln>
                <a:noFill/>
              </a:ln>
              <a:solidFill>
                <a:schemeClr val="tx1"/>
              </a:solidFill>
              <a:effectLst/>
            </a:rPr>
            <a:t>привычек</a:t>
          </a:r>
          <a:endParaRPr kumimoji="0" lang="ru-RU" b="0" i="0" u="none" strike="noStrike" cap="none" normalizeH="0" baseline="0" smtClean="0">
            <a:ln>
              <a:noFill/>
            </a:ln>
            <a:solidFill>
              <a:schemeClr val="tx1"/>
            </a:solidFill>
            <a:effectLst/>
          </a:endParaRPr>
        </a:p>
      </dgm:t>
    </dgm:pt>
    <dgm:pt modelId="{AB272621-F702-469F-88A3-E78C9E30DA5C}" type="parTrans" cxnId="{19341E07-7261-44AB-A934-A614D780BF23}">
      <dgm:prSet/>
      <dgm:spPr/>
      <dgm:t>
        <a:bodyPr/>
        <a:lstStyle/>
        <a:p>
          <a:endParaRPr lang="ru-RU"/>
        </a:p>
      </dgm:t>
    </dgm:pt>
    <dgm:pt modelId="{F84AEFB9-29FD-4625-A42B-B4A01B4AA702}" type="sibTrans" cxnId="{19341E07-7261-44AB-A934-A614D780BF23}">
      <dgm:prSet/>
      <dgm:spPr/>
    </dgm:pt>
    <dgm:pt modelId="{2A5953BA-6464-414E-9929-F586FA1E4067}">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smtClean="0">
              <a:ln>
                <a:noFill/>
              </a:ln>
              <a:solidFill>
                <a:schemeClr val="tx1"/>
              </a:solidFill>
              <a:effectLst/>
            </a:rPr>
            <a:t>Положительные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smtClean="0">
              <a:ln>
                <a:noFill/>
              </a:ln>
              <a:solidFill>
                <a:schemeClr val="tx1"/>
              </a:solidFill>
              <a:effectLst/>
            </a:rPr>
            <a:t>эмоции</a:t>
          </a:r>
          <a:endParaRPr kumimoji="0" lang="ru-RU" b="0" i="0" u="none" strike="noStrike" cap="none" normalizeH="0" baseline="0" smtClean="0">
            <a:ln>
              <a:noFill/>
            </a:ln>
            <a:solidFill>
              <a:schemeClr val="tx1"/>
            </a:solidFill>
            <a:effectLst/>
          </a:endParaRPr>
        </a:p>
      </dgm:t>
    </dgm:pt>
    <dgm:pt modelId="{27AD96FD-82E8-43B7-98FF-804C7B80CEDE}" type="parTrans" cxnId="{3C0C16D9-F27F-40E9-B761-E16FCCFCBCB4}">
      <dgm:prSet/>
      <dgm:spPr/>
      <dgm:t>
        <a:bodyPr/>
        <a:lstStyle/>
        <a:p>
          <a:endParaRPr lang="ru-RU"/>
        </a:p>
      </dgm:t>
    </dgm:pt>
    <dgm:pt modelId="{0435F0E6-63DA-4E03-93ED-0D3139F61B98}" type="sibTrans" cxnId="{3C0C16D9-F27F-40E9-B761-E16FCCFCBCB4}">
      <dgm:prSet/>
      <dgm:spPr/>
    </dgm:pt>
    <dgm:pt modelId="{CE10DAE1-6FA7-450F-8AED-926D30059E00}">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smtClean="0">
              <a:ln>
                <a:noFill/>
              </a:ln>
              <a:solidFill>
                <a:schemeClr val="tx1"/>
              </a:solidFill>
              <a:effectLst/>
            </a:rPr>
            <a:t>Выбор одежды</a:t>
          </a:r>
          <a:endParaRPr kumimoji="0" lang="ru-RU" b="0" i="0" u="none" strike="noStrike" cap="none" normalizeH="0" baseline="0" smtClean="0">
            <a:ln>
              <a:noFill/>
            </a:ln>
            <a:solidFill>
              <a:schemeClr val="tx1"/>
            </a:solidFill>
            <a:effectLst/>
          </a:endParaRPr>
        </a:p>
      </dgm:t>
    </dgm:pt>
    <dgm:pt modelId="{1D278FB9-8674-41A0-8230-6E63903E1CB3}" type="parTrans" cxnId="{E6135088-A3A3-412C-8EA8-90636974B95C}">
      <dgm:prSet/>
      <dgm:spPr/>
      <dgm:t>
        <a:bodyPr/>
        <a:lstStyle/>
        <a:p>
          <a:endParaRPr lang="ru-RU"/>
        </a:p>
      </dgm:t>
    </dgm:pt>
    <dgm:pt modelId="{ECCC8B69-19B2-4A4F-A70F-DD4040C21922}" type="sibTrans" cxnId="{E6135088-A3A3-412C-8EA8-90636974B95C}">
      <dgm:prSet/>
      <dgm:spPr/>
    </dgm:pt>
    <dgm:pt modelId="{16F5D3A9-9346-4FB2-962E-AC4D8A3AB51A}">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smtClean="0">
              <a:ln>
                <a:noFill/>
              </a:ln>
              <a:solidFill>
                <a:schemeClr val="tx1"/>
              </a:solidFill>
              <a:effectLst/>
            </a:rPr>
            <a:t>Движения </a:t>
          </a:r>
          <a:endParaRPr kumimoji="0" lang="ru-RU" b="0" i="0" u="none" strike="noStrike" cap="none" normalizeH="0" baseline="0" smtClean="0">
            <a:ln>
              <a:noFill/>
            </a:ln>
            <a:solidFill>
              <a:schemeClr val="tx1"/>
            </a:solidFill>
            <a:effectLst/>
          </a:endParaRPr>
        </a:p>
      </dgm:t>
    </dgm:pt>
    <dgm:pt modelId="{0C94D8C8-50D9-4C7F-A39B-2624AC086A87}" type="parTrans" cxnId="{5DBF9886-B5EC-43F3-8E6F-4F0D3C4071B7}">
      <dgm:prSet/>
      <dgm:spPr/>
      <dgm:t>
        <a:bodyPr/>
        <a:lstStyle/>
        <a:p>
          <a:endParaRPr lang="ru-RU"/>
        </a:p>
      </dgm:t>
    </dgm:pt>
    <dgm:pt modelId="{246700F5-D046-4E11-8598-C61C9508B335}" type="sibTrans" cxnId="{5DBF9886-B5EC-43F3-8E6F-4F0D3C4071B7}">
      <dgm:prSet/>
      <dgm:spPr/>
    </dgm:pt>
    <dgm:pt modelId="{F65C6716-0564-4117-8AB6-650930A0096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smtClean="0">
              <a:ln>
                <a:noFill/>
              </a:ln>
              <a:solidFill>
                <a:schemeClr val="tx1"/>
              </a:solidFill>
              <a:effectLst/>
            </a:rPr>
            <a:t>Режим дня</a:t>
          </a:r>
          <a:endParaRPr kumimoji="0" lang="ru-RU" b="0" i="0" u="none" strike="noStrike" cap="none" normalizeH="0" baseline="0" smtClean="0">
            <a:ln>
              <a:noFill/>
            </a:ln>
            <a:solidFill>
              <a:schemeClr val="tx1"/>
            </a:solidFill>
            <a:effectLst/>
          </a:endParaRPr>
        </a:p>
      </dgm:t>
    </dgm:pt>
    <dgm:pt modelId="{35B80039-6199-4918-B4B3-552D263B31BF}" type="parTrans" cxnId="{7A2A1FE1-72A0-4959-B2C1-D6B834B9517A}">
      <dgm:prSet/>
      <dgm:spPr/>
      <dgm:t>
        <a:bodyPr/>
        <a:lstStyle/>
        <a:p>
          <a:endParaRPr lang="ru-RU"/>
        </a:p>
      </dgm:t>
    </dgm:pt>
    <dgm:pt modelId="{8368A782-3858-4298-9935-E041BD50BE19}" type="sibTrans" cxnId="{7A2A1FE1-72A0-4959-B2C1-D6B834B9517A}">
      <dgm:prSet/>
      <dgm:spPr/>
    </dgm:pt>
    <dgm:pt modelId="{D2FC3E7B-66CF-4568-88B2-22B6697D1FD9}" type="pres">
      <dgm:prSet presAssocID="{7FB73D5A-6A47-4F77-AA62-819F7F8F58DF}" presName="cycle" presStyleCnt="0">
        <dgm:presLayoutVars>
          <dgm:chMax val="1"/>
          <dgm:dir/>
          <dgm:animLvl val="ctr"/>
          <dgm:resizeHandles val="exact"/>
        </dgm:presLayoutVars>
      </dgm:prSet>
      <dgm:spPr/>
    </dgm:pt>
    <dgm:pt modelId="{02565CF8-7C2E-4A2B-9178-1D1056361217}" type="pres">
      <dgm:prSet presAssocID="{DE98EB23-1A09-4F38-A4D8-5067149C01DF}" presName="centerShape" presStyleLbl="node0" presStyleIdx="0" presStyleCnt="1"/>
      <dgm:spPr/>
    </dgm:pt>
    <dgm:pt modelId="{6953DB3F-DAE6-411B-934A-76B93F601507}" type="pres">
      <dgm:prSet presAssocID="{1BA79D5E-9707-48D4-84DB-28E5E5731799}" presName="Name9" presStyleLbl="parChTrans1D2" presStyleIdx="0" presStyleCnt="8"/>
      <dgm:spPr/>
    </dgm:pt>
    <dgm:pt modelId="{C4D95A40-9CEC-4BBE-8005-6B7739DCD729}" type="pres">
      <dgm:prSet presAssocID="{1BA79D5E-9707-48D4-84DB-28E5E5731799}" presName="connTx" presStyleLbl="parChTrans1D2" presStyleIdx="0" presStyleCnt="8"/>
      <dgm:spPr/>
    </dgm:pt>
    <dgm:pt modelId="{474A7872-3D15-4B7A-8B31-6D7C0670D819}" type="pres">
      <dgm:prSet presAssocID="{D93BF962-3732-4777-8BED-FAA833DCBAF6}" presName="node" presStyleLbl="node1" presStyleIdx="0" presStyleCnt="8">
        <dgm:presLayoutVars>
          <dgm:bulletEnabled val="1"/>
        </dgm:presLayoutVars>
      </dgm:prSet>
      <dgm:spPr/>
    </dgm:pt>
    <dgm:pt modelId="{17A5C8C3-9EC4-44EC-9696-46E2AC7792FC}" type="pres">
      <dgm:prSet presAssocID="{07400AF2-9F7F-443E-B72F-2D216F0EBC71}" presName="Name9" presStyleLbl="parChTrans1D2" presStyleIdx="1" presStyleCnt="8"/>
      <dgm:spPr/>
    </dgm:pt>
    <dgm:pt modelId="{9EC2FFB3-D014-4A97-AB71-31D97DE66F6F}" type="pres">
      <dgm:prSet presAssocID="{07400AF2-9F7F-443E-B72F-2D216F0EBC71}" presName="connTx" presStyleLbl="parChTrans1D2" presStyleIdx="1" presStyleCnt="8"/>
      <dgm:spPr/>
    </dgm:pt>
    <dgm:pt modelId="{3D9D7546-97A6-4C0E-BFD0-83B7B57357C9}" type="pres">
      <dgm:prSet presAssocID="{82CC7958-F5CE-43B1-A530-77FE83A70FB5}" presName="node" presStyleLbl="node1" presStyleIdx="1" presStyleCnt="8">
        <dgm:presLayoutVars>
          <dgm:bulletEnabled val="1"/>
        </dgm:presLayoutVars>
      </dgm:prSet>
      <dgm:spPr/>
    </dgm:pt>
    <dgm:pt modelId="{16FEAD11-A7CF-4BDC-9414-770E150EBFC1}" type="pres">
      <dgm:prSet presAssocID="{8BA81A92-B676-4DCB-B260-4099CEA12147}" presName="Name9" presStyleLbl="parChTrans1D2" presStyleIdx="2" presStyleCnt="8"/>
      <dgm:spPr/>
    </dgm:pt>
    <dgm:pt modelId="{618F3125-DCE8-4448-8408-3620533E5F19}" type="pres">
      <dgm:prSet presAssocID="{8BA81A92-B676-4DCB-B260-4099CEA12147}" presName="connTx" presStyleLbl="parChTrans1D2" presStyleIdx="2" presStyleCnt="8"/>
      <dgm:spPr/>
    </dgm:pt>
    <dgm:pt modelId="{919329D0-3AD8-4378-B69F-8AC70E5A3130}" type="pres">
      <dgm:prSet presAssocID="{A1A9AE3F-3016-43E9-8737-1A61273D59DA}" presName="node" presStyleLbl="node1" presStyleIdx="2" presStyleCnt="8">
        <dgm:presLayoutVars>
          <dgm:bulletEnabled val="1"/>
        </dgm:presLayoutVars>
      </dgm:prSet>
      <dgm:spPr/>
    </dgm:pt>
    <dgm:pt modelId="{47A23643-A5CD-47D4-A9F7-F921DB80318C}" type="pres">
      <dgm:prSet presAssocID="{AB272621-F702-469F-88A3-E78C9E30DA5C}" presName="Name9" presStyleLbl="parChTrans1D2" presStyleIdx="3" presStyleCnt="8"/>
      <dgm:spPr/>
    </dgm:pt>
    <dgm:pt modelId="{1E086FA6-55A4-4515-8FC0-9712C18A5C06}" type="pres">
      <dgm:prSet presAssocID="{AB272621-F702-469F-88A3-E78C9E30DA5C}" presName="connTx" presStyleLbl="parChTrans1D2" presStyleIdx="3" presStyleCnt="8"/>
      <dgm:spPr/>
    </dgm:pt>
    <dgm:pt modelId="{DB1DD2BE-1E94-437E-9523-515551810704}" type="pres">
      <dgm:prSet presAssocID="{FD042C9B-6B85-4B99-B5A4-97447E55796B}" presName="node" presStyleLbl="node1" presStyleIdx="3" presStyleCnt="8">
        <dgm:presLayoutVars>
          <dgm:bulletEnabled val="1"/>
        </dgm:presLayoutVars>
      </dgm:prSet>
      <dgm:spPr/>
    </dgm:pt>
    <dgm:pt modelId="{FC12495E-13D5-4B46-9531-A53517EBA865}" type="pres">
      <dgm:prSet presAssocID="{27AD96FD-82E8-43B7-98FF-804C7B80CEDE}" presName="Name9" presStyleLbl="parChTrans1D2" presStyleIdx="4" presStyleCnt="8"/>
      <dgm:spPr/>
    </dgm:pt>
    <dgm:pt modelId="{7A77A04F-181B-4BCE-A9E4-A0317E694FB6}" type="pres">
      <dgm:prSet presAssocID="{27AD96FD-82E8-43B7-98FF-804C7B80CEDE}" presName="connTx" presStyleLbl="parChTrans1D2" presStyleIdx="4" presStyleCnt="8"/>
      <dgm:spPr/>
    </dgm:pt>
    <dgm:pt modelId="{8C11C5D0-404B-460A-AF98-F210795275A0}" type="pres">
      <dgm:prSet presAssocID="{2A5953BA-6464-414E-9929-F586FA1E4067}" presName="node" presStyleLbl="node1" presStyleIdx="4" presStyleCnt="8">
        <dgm:presLayoutVars>
          <dgm:bulletEnabled val="1"/>
        </dgm:presLayoutVars>
      </dgm:prSet>
      <dgm:spPr/>
    </dgm:pt>
    <dgm:pt modelId="{75B7B15C-4E45-4FDC-AAE5-863CC28CB312}" type="pres">
      <dgm:prSet presAssocID="{1D278FB9-8674-41A0-8230-6E63903E1CB3}" presName="Name9" presStyleLbl="parChTrans1D2" presStyleIdx="5" presStyleCnt="8"/>
      <dgm:spPr/>
    </dgm:pt>
    <dgm:pt modelId="{48D5FC8B-9283-4244-9E3F-7A6394F11AD6}" type="pres">
      <dgm:prSet presAssocID="{1D278FB9-8674-41A0-8230-6E63903E1CB3}" presName="connTx" presStyleLbl="parChTrans1D2" presStyleIdx="5" presStyleCnt="8"/>
      <dgm:spPr/>
    </dgm:pt>
    <dgm:pt modelId="{F93C6CB4-47E9-415E-9239-41357C70B992}" type="pres">
      <dgm:prSet presAssocID="{CE10DAE1-6FA7-450F-8AED-926D30059E00}" presName="node" presStyleLbl="node1" presStyleIdx="5" presStyleCnt="8">
        <dgm:presLayoutVars>
          <dgm:bulletEnabled val="1"/>
        </dgm:presLayoutVars>
      </dgm:prSet>
      <dgm:spPr/>
    </dgm:pt>
    <dgm:pt modelId="{89EDECC2-BE90-4DE0-AD5E-BDD9D5681283}" type="pres">
      <dgm:prSet presAssocID="{0C94D8C8-50D9-4C7F-A39B-2624AC086A87}" presName="Name9" presStyleLbl="parChTrans1D2" presStyleIdx="6" presStyleCnt="8"/>
      <dgm:spPr/>
    </dgm:pt>
    <dgm:pt modelId="{8DAE7510-93A1-4161-8570-B5DDCB29E8D6}" type="pres">
      <dgm:prSet presAssocID="{0C94D8C8-50D9-4C7F-A39B-2624AC086A87}" presName="connTx" presStyleLbl="parChTrans1D2" presStyleIdx="6" presStyleCnt="8"/>
      <dgm:spPr/>
    </dgm:pt>
    <dgm:pt modelId="{B275BFE3-1458-445A-9F70-134C01E9E52A}" type="pres">
      <dgm:prSet presAssocID="{16F5D3A9-9346-4FB2-962E-AC4D8A3AB51A}" presName="node" presStyleLbl="node1" presStyleIdx="6" presStyleCnt="8">
        <dgm:presLayoutVars>
          <dgm:bulletEnabled val="1"/>
        </dgm:presLayoutVars>
      </dgm:prSet>
      <dgm:spPr/>
    </dgm:pt>
    <dgm:pt modelId="{1DCD113D-334B-4D71-8ABC-5F049A770401}" type="pres">
      <dgm:prSet presAssocID="{35B80039-6199-4918-B4B3-552D263B31BF}" presName="Name9" presStyleLbl="parChTrans1D2" presStyleIdx="7" presStyleCnt="8"/>
      <dgm:spPr/>
    </dgm:pt>
    <dgm:pt modelId="{145E970E-16FA-4B18-95F5-39073A19533F}" type="pres">
      <dgm:prSet presAssocID="{35B80039-6199-4918-B4B3-552D263B31BF}" presName="connTx" presStyleLbl="parChTrans1D2" presStyleIdx="7" presStyleCnt="8"/>
      <dgm:spPr/>
    </dgm:pt>
    <dgm:pt modelId="{98EFCD25-1E60-4016-B3EF-30D16492D2DA}" type="pres">
      <dgm:prSet presAssocID="{F65C6716-0564-4117-8AB6-650930A00964}" presName="node" presStyleLbl="node1" presStyleIdx="7" presStyleCnt="8">
        <dgm:presLayoutVars>
          <dgm:bulletEnabled val="1"/>
        </dgm:presLayoutVars>
      </dgm:prSet>
      <dgm:spPr/>
    </dgm:pt>
  </dgm:ptLst>
  <dgm:cxnLst>
    <dgm:cxn modelId="{C5504DCA-B6FB-4C31-9E93-1BBA721625B1}" type="presOf" srcId="{27AD96FD-82E8-43B7-98FF-804C7B80CEDE}" destId="{7A77A04F-181B-4BCE-A9E4-A0317E694FB6}" srcOrd="1" destOrd="0" presId="urn:microsoft.com/office/officeart/2005/8/layout/radial1"/>
    <dgm:cxn modelId="{41886B83-4FD4-427C-B7F0-B8EB9B8FF345}" type="presOf" srcId="{07400AF2-9F7F-443E-B72F-2D216F0EBC71}" destId="{9EC2FFB3-D014-4A97-AB71-31D97DE66F6F}" srcOrd="1" destOrd="0" presId="urn:microsoft.com/office/officeart/2005/8/layout/radial1"/>
    <dgm:cxn modelId="{9043B94C-AD3C-4711-892A-0E085621CA39}" type="presOf" srcId="{AB272621-F702-469F-88A3-E78C9E30DA5C}" destId="{1E086FA6-55A4-4515-8FC0-9712C18A5C06}" srcOrd="1" destOrd="0" presId="urn:microsoft.com/office/officeart/2005/8/layout/radial1"/>
    <dgm:cxn modelId="{DBE4D75E-A581-486F-A40E-038D14B06A06}" type="presOf" srcId="{1BA79D5E-9707-48D4-84DB-28E5E5731799}" destId="{C4D95A40-9CEC-4BBE-8005-6B7739DCD729}" srcOrd="1" destOrd="0" presId="urn:microsoft.com/office/officeart/2005/8/layout/radial1"/>
    <dgm:cxn modelId="{9960D0D0-F2F8-49C3-849D-91ED9FBF8860}" type="presOf" srcId="{16F5D3A9-9346-4FB2-962E-AC4D8A3AB51A}" destId="{B275BFE3-1458-445A-9F70-134C01E9E52A}" srcOrd="0" destOrd="0" presId="urn:microsoft.com/office/officeart/2005/8/layout/radial1"/>
    <dgm:cxn modelId="{5497D75B-2ED7-49F7-9E71-693312F2DAB9}" type="presOf" srcId="{35B80039-6199-4918-B4B3-552D263B31BF}" destId="{145E970E-16FA-4B18-95F5-39073A19533F}" srcOrd="1" destOrd="0" presId="urn:microsoft.com/office/officeart/2005/8/layout/radial1"/>
    <dgm:cxn modelId="{3C0C16D9-F27F-40E9-B761-E16FCCFCBCB4}" srcId="{DE98EB23-1A09-4F38-A4D8-5067149C01DF}" destId="{2A5953BA-6464-414E-9929-F586FA1E4067}" srcOrd="4" destOrd="0" parTransId="{27AD96FD-82E8-43B7-98FF-804C7B80CEDE}" sibTransId="{0435F0E6-63DA-4E03-93ED-0D3139F61B98}"/>
    <dgm:cxn modelId="{2582F040-F0B9-45ED-815C-6981086E702F}" type="presOf" srcId="{0C94D8C8-50D9-4C7F-A39B-2624AC086A87}" destId="{8DAE7510-93A1-4161-8570-B5DDCB29E8D6}" srcOrd="1" destOrd="0" presId="urn:microsoft.com/office/officeart/2005/8/layout/radial1"/>
    <dgm:cxn modelId="{6BB1E80D-8EC9-4C1E-A1AE-6194DC404E47}" type="presOf" srcId="{CE10DAE1-6FA7-450F-8AED-926D30059E00}" destId="{F93C6CB4-47E9-415E-9239-41357C70B992}" srcOrd="0" destOrd="0" presId="urn:microsoft.com/office/officeart/2005/8/layout/radial1"/>
    <dgm:cxn modelId="{580255BB-E638-40C2-948D-5C0E7B58C99B}" type="presOf" srcId="{1D278FB9-8674-41A0-8230-6E63903E1CB3}" destId="{48D5FC8B-9283-4244-9E3F-7A6394F11AD6}" srcOrd="1" destOrd="0" presId="urn:microsoft.com/office/officeart/2005/8/layout/radial1"/>
    <dgm:cxn modelId="{EB9FDE8A-7EE7-4915-BC4F-6AF9BF878F8B}" type="presOf" srcId="{1BA79D5E-9707-48D4-84DB-28E5E5731799}" destId="{6953DB3F-DAE6-411B-934A-76B93F601507}" srcOrd="0" destOrd="0" presId="urn:microsoft.com/office/officeart/2005/8/layout/radial1"/>
    <dgm:cxn modelId="{8D24C5A9-28B8-4DCC-B3CA-37EE846D8D13}" type="presOf" srcId="{D93BF962-3732-4777-8BED-FAA833DCBAF6}" destId="{474A7872-3D15-4B7A-8B31-6D7C0670D819}" srcOrd="0" destOrd="0" presId="urn:microsoft.com/office/officeart/2005/8/layout/radial1"/>
    <dgm:cxn modelId="{19341E07-7261-44AB-A934-A614D780BF23}" srcId="{DE98EB23-1A09-4F38-A4D8-5067149C01DF}" destId="{FD042C9B-6B85-4B99-B5A4-97447E55796B}" srcOrd="3" destOrd="0" parTransId="{AB272621-F702-469F-88A3-E78C9E30DA5C}" sibTransId="{F84AEFB9-29FD-4625-A42B-B4A01B4AA702}"/>
    <dgm:cxn modelId="{52978147-8581-4BC7-8C2B-3F38F592D5DE}" type="presOf" srcId="{F65C6716-0564-4117-8AB6-650930A00964}" destId="{98EFCD25-1E60-4016-B3EF-30D16492D2DA}" srcOrd="0" destOrd="0" presId="urn:microsoft.com/office/officeart/2005/8/layout/radial1"/>
    <dgm:cxn modelId="{D14576AE-B572-4A31-968C-FA4F06E7EF58}" type="presOf" srcId="{FD042C9B-6B85-4B99-B5A4-97447E55796B}" destId="{DB1DD2BE-1E94-437E-9523-515551810704}" srcOrd="0" destOrd="0" presId="urn:microsoft.com/office/officeart/2005/8/layout/radial1"/>
    <dgm:cxn modelId="{E6135088-A3A3-412C-8EA8-90636974B95C}" srcId="{DE98EB23-1A09-4F38-A4D8-5067149C01DF}" destId="{CE10DAE1-6FA7-450F-8AED-926D30059E00}" srcOrd="5" destOrd="0" parTransId="{1D278FB9-8674-41A0-8230-6E63903E1CB3}" sibTransId="{ECCC8B69-19B2-4A4F-A70F-DD4040C21922}"/>
    <dgm:cxn modelId="{ABE76F26-F3EA-493A-88C6-44F8A6A918FE}" type="presOf" srcId="{0C94D8C8-50D9-4C7F-A39B-2624AC086A87}" destId="{89EDECC2-BE90-4DE0-AD5E-BDD9D5681283}" srcOrd="0" destOrd="0" presId="urn:microsoft.com/office/officeart/2005/8/layout/radial1"/>
    <dgm:cxn modelId="{63D8B7D7-0E89-4030-B93C-2056521512CD}" type="presOf" srcId="{27AD96FD-82E8-43B7-98FF-804C7B80CEDE}" destId="{FC12495E-13D5-4B46-9531-A53517EBA865}" srcOrd="0" destOrd="0" presId="urn:microsoft.com/office/officeart/2005/8/layout/radial1"/>
    <dgm:cxn modelId="{00563C81-E0DF-475F-9652-8F9949E123D7}" type="presOf" srcId="{82CC7958-F5CE-43B1-A530-77FE83A70FB5}" destId="{3D9D7546-97A6-4C0E-BFD0-83B7B57357C9}" srcOrd="0" destOrd="0" presId="urn:microsoft.com/office/officeart/2005/8/layout/radial1"/>
    <dgm:cxn modelId="{3C790FEE-B763-4F4C-A92F-E095ED30B8E2}" type="presOf" srcId="{8BA81A92-B676-4DCB-B260-4099CEA12147}" destId="{618F3125-DCE8-4448-8408-3620533E5F19}" srcOrd="1" destOrd="0" presId="urn:microsoft.com/office/officeart/2005/8/layout/radial1"/>
    <dgm:cxn modelId="{768DB2BB-79DD-4021-B4C1-B21774F937B7}" srcId="{DE98EB23-1A09-4F38-A4D8-5067149C01DF}" destId="{D93BF962-3732-4777-8BED-FAA833DCBAF6}" srcOrd="0" destOrd="0" parTransId="{1BA79D5E-9707-48D4-84DB-28E5E5731799}" sibTransId="{B89116A9-F91A-4143-8AD2-984E88C2F2F1}"/>
    <dgm:cxn modelId="{7BE70F02-606D-4AB6-B4B0-DC3420D2F94E}" type="presOf" srcId="{DE98EB23-1A09-4F38-A4D8-5067149C01DF}" destId="{02565CF8-7C2E-4A2B-9178-1D1056361217}" srcOrd="0" destOrd="0" presId="urn:microsoft.com/office/officeart/2005/8/layout/radial1"/>
    <dgm:cxn modelId="{0E9E6325-2427-4301-A3F3-1F0C41A2E662}" type="presOf" srcId="{07400AF2-9F7F-443E-B72F-2D216F0EBC71}" destId="{17A5C8C3-9EC4-44EC-9696-46E2AC7792FC}" srcOrd="0" destOrd="0" presId="urn:microsoft.com/office/officeart/2005/8/layout/radial1"/>
    <dgm:cxn modelId="{0EAC6E84-5A40-4EAB-8902-58C5F7E79640}" type="presOf" srcId="{35B80039-6199-4918-B4B3-552D263B31BF}" destId="{1DCD113D-334B-4D71-8ABC-5F049A770401}" srcOrd="0" destOrd="0" presId="urn:microsoft.com/office/officeart/2005/8/layout/radial1"/>
    <dgm:cxn modelId="{C464BA3C-9660-44D1-97F1-169D15031694}" type="presOf" srcId="{AB272621-F702-469F-88A3-E78C9E30DA5C}" destId="{47A23643-A5CD-47D4-A9F7-F921DB80318C}" srcOrd="0" destOrd="0" presId="urn:microsoft.com/office/officeart/2005/8/layout/radial1"/>
    <dgm:cxn modelId="{239E5086-BA83-414B-96DA-7F53F530629C}" srcId="{DE98EB23-1A09-4F38-A4D8-5067149C01DF}" destId="{A1A9AE3F-3016-43E9-8737-1A61273D59DA}" srcOrd="2" destOrd="0" parTransId="{8BA81A92-B676-4DCB-B260-4099CEA12147}" sibTransId="{4675C8EF-0F10-484A-A173-FACF1B87CF01}"/>
    <dgm:cxn modelId="{39298305-3CB9-4FFA-A28C-1F3005E3D312}" type="presOf" srcId="{2A5953BA-6464-414E-9929-F586FA1E4067}" destId="{8C11C5D0-404B-460A-AF98-F210795275A0}" srcOrd="0" destOrd="0" presId="urn:microsoft.com/office/officeart/2005/8/layout/radial1"/>
    <dgm:cxn modelId="{FBDD904B-A607-4C08-88D6-3BF0578ED3F0}" type="presOf" srcId="{7FB73D5A-6A47-4F77-AA62-819F7F8F58DF}" destId="{D2FC3E7B-66CF-4568-88B2-22B6697D1FD9}" srcOrd="0" destOrd="0" presId="urn:microsoft.com/office/officeart/2005/8/layout/radial1"/>
    <dgm:cxn modelId="{E14250C6-877C-420F-BF4E-E34A52E90149}" srcId="{DE98EB23-1A09-4F38-A4D8-5067149C01DF}" destId="{82CC7958-F5CE-43B1-A530-77FE83A70FB5}" srcOrd="1" destOrd="0" parTransId="{07400AF2-9F7F-443E-B72F-2D216F0EBC71}" sibTransId="{34255FEC-3A0B-41B3-B2C8-B3C5252584FE}"/>
    <dgm:cxn modelId="{7A2A1FE1-72A0-4959-B2C1-D6B834B9517A}" srcId="{DE98EB23-1A09-4F38-A4D8-5067149C01DF}" destId="{F65C6716-0564-4117-8AB6-650930A00964}" srcOrd="7" destOrd="0" parTransId="{35B80039-6199-4918-B4B3-552D263B31BF}" sibTransId="{8368A782-3858-4298-9935-E041BD50BE19}"/>
    <dgm:cxn modelId="{AEB12D43-E045-4B9E-951D-D447C02C61B5}" srcId="{7FB73D5A-6A47-4F77-AA62-819F7F8F58DF}" destId="{DE98EB23-1A09-4F38-A4D8-5067149C01DF}" srcOrd="0" destOrd="0" parTransId="{849CDB0C-133F-4D0D-8CFA-78B7815DC852}" sibTransId="{757AFB4D-65E7-47F2-8A10-532047164CA4}"/>
    <dgm:cxn modelId="{0C47A7CD-07EA-49DD-9B1F-427A24656E57}" type="presOf" srcId="{A1A9AE3F-3016-43E9-8737-1A61273D59DA}" destId="{919329D0-3AD8-4378-B69F-8AC70E5A3130}" srcOrd="0" destOrd="0" presId="urn:microsoft.com/office/officeart/2005/8/layout/radial1"/>
    <dgm:cxn modelId="{B29BAE0D-ECD9-438D-BD6E-4A2C50E6CB55}" type="presOf" srcId="{1D278FB9-8674-41A0-8230-6E63903E1CB3}" destId="{75B7B15C-4E45-4FDC-AAE5-863CC28CB312}" srcOrd="0" destOrd="0" presId="urn:microsoft.com/office/officeart/2005/8/layout/radial1"/>
    <dgm:cxn modelId="{5DBF9886-B5EC-43F3-8E6F-4F0D3C4071B7}" srcId="{DE98EB23-1A09-4F38-A4D8-5067149C01DF}" destId="{16F5D3A9-9346-4FB2-962E-AC4D8A3AB51A}" srcOrd="6" destOrd="0" parTransId="{0C94D8C8-50D9-4C7F-A39B-2624AC086A87}" sibTransId="{246700F5-D046-4E11-8598-C61C9508B335}"/>
    <dgm:cxn modelId="{B353568A-33EB-4867-9A43-2540816B7818}" type="presOf" srcId="{8BA81A92-B676-4DCB-B260-4099CEA12147}" destId="{16FEAD11-A7CF-4BDC-9414-770E150EBFC1}" srcOrd="0" destOrd="0" presId="urn:microsoft.com/office/officeart/2005/8/layout/radial1"/>
    <dgm:cxn modelId="{B1AE6070-9C2B-4596-B554-E0A2DC0668B6}" type="presParOf" srcId="{D2FC3E7B-66CF-4568-88B2-22B6697D1FD9}" destId="{02565CF8-7C2E-4A2B-9178-1D1056361217}" srcOrd="0" destOrd="0" presId="urn:microsoft.com/office/officeart/2005/8/layout/radial1"/>
    <dgm:cxn modelId="{E827F2F5-AEF7-4405-9379-CA92494CC684}" type="presParOf" srcId="{D2FC3E7B-66CF-4568-88B2-22B6697D1FD9}" destId="{6953DB3F-DAE6-411B-934A-76B93F601507}" srcOrd="1" destOrd="0" presId="urn:microsoft.com/office/officeart/2005/8/layout/radial1"/>
    <dgm:cxn modelId="{79CCAEE1-971F-431E-B568-5D236F273691}" type="presParOf" srcId="{6953DB3F-DAE6-411B-934A-76B93F601507}" destId="{C4D95A40-9CEC-4BBE-8005-6B7739DCD729}" srcOrd="0" destOrd="0" presId="urn:microsoft.com/office/officeart/2005/8/layout/radial1"/>
    <dgm:cxn modelId="{8F9F3861-7D76-4A06-9987-C71EFEB93FAA}" type="presParOf" srcId="{D2FC3E7B-66CF-4568-88B2-22B6697D1FD9}" destId="{474A7872-3D15-4B7A-8B31-6D7C0670D819}" srcOrd="2" destOrd="0" presId="urn:microsoft.com/office/officeart/2005/8/layout/radial1"/>
    <dgm:cxn modelId="{E54879F1-BECD-4B92-A5AD-D43F03A5B559}" type="presParOf" srcId="{D2FC3E7B-66CF-4568-88B2-22B6697D1FD9}" destId="{17A5C8C3-9EC4-44EC-9696-46E2AC7792FC}" srcOrd="3" destOrd="0" presId="urn:microsoft.com/office/officeart/2005/8/layout/radial1"/>
    <dgm:cxn modelId="{9ECEA3E1-FAEB-44D5-B2E7-584940707A45}" type="presParOf" srcId="{17A5C8C3-9EC4-44EC-9696-46E2AC7792FC}" destId="{9EC2FFB3-D014-4A97-AB71-31D97DE66F6F}" srcOrd="0" destOrd="0" presId="urn:microsoft.com/office/officeart/2005/8/layout/radial1"/>
    <dgm:cxn modelId="{B94D1876-C5E3-4161-84E3-F10F80D01BD3}" type="presParOf" srcId="{D2FC3E7B-66CF-4568-88B2-22B6697D1FD9}" destId="{3D9D7546-97A6-4C0E-BFD0-83B7B57357C9}" srcOrd="4" destOrd="0" presId="urn:microsoft.com/office/officeart/2005/8/layout/radial1"/>
    <dgm:cxn modelId="{5F503228-3774-4949-879E-A9226B1FDAE7}" type="presParOf" srcId="{D2FC3E7B-66CF-4568-88B2-22B6697D1FD9}" destId="{16FEAD11-A7CF-4BDC-9414-770E150EBFC1}" srcOrd="5" destOrd="0" presId="urn:microsoft.com/office/officeart/2005/8/layout/radial1"/>
    <dgm:cxn modelId="{5E2B720E-EE25-4F15-B967-A64ED690A54F}" type="presParOf" srcId="{16FEAD11-A7CF-4BDC-9414-770E150EBFC1}" destId="{618F3125-DCE8-4448-8408-3620533E5F19}" srcOrd="0" destOrd="0" presId="urn:microsoft.com/office/officeart/2005/8/layout/radial1"/>
    <dgm:cxn modelId="{0563C341-5E8F-4BA0-96AC-5A0691F063C7}" type="presParOf" srcId="{D2FC3E7B-66CF-4568-88B2-22B6697D1FD9}" destId="{919329D0-3AD8-4378-B69F-8AC70E5A3130}" srcOrd="6" destOrd="0" presId="urn:microsoft.com/office/officeart/2005/8/layout/radial1"/>
    <dgm:cxn modelId="{89C6A365-1888-44D3-A605-89E404DAE5AC}" type="presParOf" srcId="{D2FC3E7B-66CF-4568-88B2-22B6697D1FD9}" destId="{47A23643-A5CD-47D4-A9F7-F921DB80318C}" srcOrd="7" destOrd="0" presId="urn:microsoft.com/office/officeart/2005/8/layout/radial1"/>
    <dgm:cxn modelId="{08CF5AA7-19CE-4E66-BFFC-6B52C848189F}" type="presParOf" srcId="{47A23643-A5CD-47D4-A9F7-F921DB80318C}" destId="{1E086FA6-55A4-4515-8FC0-9712C18A5C06}" srcOrd="0" destOrd="0" presId="urn:microsoft.com/office/officeart/2005/8/layout/radial1"/>
    <dgm:cxn modelId="{DF28E2C5-024A-43EC-9F9E-C7A897DD4DCD}" type="presParOf" srcId="{D2FC3E7B-66CF-4568-88B2-22B6697D1FD9}" destId="{DB1DD2BE-1E94-437E-9523-515551810704}" srcOrd="8" destOrd="0" presId="urn:microsoft.com/office/officeart/2005/8/layout/radial1"/>
    <dgm:cxn modelId="{5BD55B0E-1FB8-4745-866D-C1034B555FD0}" type="presParOf" srcId="{D2FC3E7B-66CF-4568-88B2-22B6697D1FD9}" destId="{FC12495E-13D5-4B46-9531-A53517EBA865}" srcOrd="9" destOrd="0" presId="urn:microsoft.com/office/officeart/2005/8/layout/radial1"/>
    <dgm:cxn modelId="{97A15FEA-1C2A-410E-A8BF-889C6DB16D17}" type="presParOf" srcId="{FC12495E-13D5-4B46-9531-A53517EBA865}" destId="{7A77A04F-181B-4BCE-A9E4-A0317E694FB6}" srcOrd="0" destOrd="0" presId="urn:microsoft.com/office/officeart/2005/8/layout/radial1"/>
    <dgm:cxn modelId="{C9972249-F8C6-40AD-A7BC-E70F1B6EB23D}" type="presParOf" srcId="{D2FC3E7B-66CF-4568-88B2-22B6697D1FD9}" destId="{8C11C5D0-404B-460A-AF98-F210795275A0}" srcOrd="10" destOrd="0" presId="urn:microsoft.com/office/officeart/2005/8/layout/radial1"/>
    <dgm:cxn modelId="{F30A3C33-42B9-4E9C-B1BB-945C7EAE86AB}" type="presParOf" srcId="{D2FC3E7B-66CF-4568-88B2-22B6697D1FD9}" destId="{75B7B15C-4E45-4FDC-AAE5-863CC28CB312}" srcOrd="11" destOrd="0" presId="urn:microsoft.com/office/officeart/2005/8/layout/radial1"/>
    <dgm:cxn modelId="{695B2B79-372B-40C2-BEB5-6F6F6E45854D}" type="presParOf" srcId="{75B7B15C-4E45-4FDC-AAE5-863CC28CB312}" destId="{48D5FC8B-9283-4244-9E3F-7A6394F11AD6}" srcOrd="0" destOrd="0" presId="urn:microsoft.com/office/officeart/2005/8/layout/radial1"/>
    <dgm:cxn modelId="{B4452981-1273-491D-97F4-30188A25B17C}" type="presParOf" srcId="{D2FC3E7B-66CF-4568-88B2-22B6697D1FD9}" destId="{F93C6CB4-47E9-415E-9239-41357C70B992}" srcOrd="12" destOrd="0" presId="urn:microsoft.com/office/officeart/2005/8/layout/radial1"/>
    <dgm:cxn modelId="{420EC2FE-FDCE-40D7-94D5-883CEDB411A6}" type="presParOf" srcId="{D2FC3E7B-66CF-4568-88B2-22B6697D1FD9}" destId="{89EDECC2-BE90-4DE0-AD5E-BDD9D5681283}" srcOrd="13" destOrd="0" presId="urn:microsoft.com/office/officeart/2005/8/layout/radial1"/>
    <dgm:cxn modelId="{7CEF34AE-FF19-4753-B67A-B4F9AE3D78AF}" type="presParOf" srcId="{89EDECC2-BE90-4DE0-AD5E-BDD9D5681283}" destId="{8DAE7510-93A1-4161-8570-B5DDCB29E8D6}" srcOrd="0" destOrd="0" presId="urn:microsoft.com/office/officeart/2005/8/layout/radial1"/>
    <dgm:cxn modelId="{C16202DE-0686-4A95-B402-109A2BD44033}" type="presParOf" srcId="{D2FC3E7B-66CF-4568-88B2-22B6697D1FD9}" destId="{B275BFE3-1458-445A-9F70-134C01E9E52A}" srcOrd="14" destOrd="0" presId="urn:microsoft.com/office/officeart/2005/8/layout/radial1"/>
    <dgm:cxn modelId="{87570344-DEF6-478D-9DF6-BB5693C719DD}" type="presParOf" srcId="{D2FC3E7B-66CF-4568-88B2-22B6697D1FD9}" destId="{1DCD113D-334B-4D71-8ABC-5F049A770401}" srcOrd="15" destOrd="0" presId="urn:microsoft.com/office/officeart/2005/8/layout/radial1"/>
    <dgm:cxn modelId="{1C362357-027D-4900-B279-201FFF167E74}" type="presParOf" srcId="{1DCD113D-334B-4D71-8ABC-5F049A770401}" destId="{145E970E-16FA-4B18-95F5-39073A19533F}" srcOrd="0" destOrd="0" presId="urn:microsoft.com/office/officeart/2005/8/layout/radial1"/>
    <dgm:cxn modelId="{F3853AB7-9974-4E76-9426-B1B2379A2D21}" type="presParOf" srcId="{D2FC3E7B-66CF-4568-88B2-22B6697D1FD9}" destId="{98EFCD25-1E60-4016-B3EF-30D16492D2DA}" srcOrd="16"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AC8968-D1AC-41B8-B2FD-65A539BAB5EC}" type="datetimeFigureOut">
              <a:rPr lang="ru-RU" smtClean="0"/>
              <a:pPr/>
              <a:t>25.11.2022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A6F711-E5FF-4AC7-AB5C-A16307FBB40E}" type="slidenum">
              <a:rPr lang="ru-RU" smtClean="0"/>
              <a:pPr/>
              <a:t>‹#›</a:t>
            </a:fld>
            <a:endParaRPr lang="ru-RU"/>
          </a:p>
        </p:txBody>
      </p:sp>
    </p:spTree>
    <p:extLst>
      <p:ext uri="{BB962C8B-B14F-4D97-AF65-F5344CB8AC3E}">
        <p14:creationId xmlns:p14="http://schemas.microsoft.com/office/powerpoint/2010/main" val="588319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Образ слайда 1"/>
          <p:cNvSpPr>
            <a:spLocks noGrp="1" noRot="1" noChangeAspect="1" noTextEdit="1"/>
          </p:cNvSpPr>
          <p:nvPr>
            <p:ph type="sldImg"/>
          </p:nvPr>
        </p:nvSpPr>
        <p:spPr bwMode="auto">
          <a:noFill/>
          <a:ln>
            <a:solidFill>
              <a:srgbClr val="000000"/>
            </a:solidFill>
            <a:miter lim="800000"/>
            <a:headEnd/>
            <a:tailEnd/>
          </a:ln>
        </p:spPr>
      </p:sp>
      <p:sp>
        <p:nvSpPr>
          <p:cNvPr id="67587"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67588"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A2AC8CB-1947-496C-9368-81783B71142D}" type="slidenum">
              <a:rPr lang="ru-RU"/>
              <a:pPr/>
              <a:t>1</a:t>
            </a:fld>
            <a:endParaRPr lang="ru-RU"/>
          </a:p>
        </p:txBody>
      </p:sp>
    </p:spTree>
    <p:extLst>
      <p:ext uri="{BB962C8B-B14F-4D97-AF65-F5344CB8AC3E}">
        <p14:creationId xmlns:p14="http://schemas.microsoft.com/office/powerpoint/2010/main" val="3540854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7EAF463A-BC7C-46EE-9F1E-7F377CCA4891}" type="datetimeFigureOut">
              <a:rPr lang="en-US" smtClean="0"/>
              <a:pPr/>
              <a:t>11/25/2022</a:t>
            </a:fld>
            <a:endParaRPr lang="en-US"/>
          </a:p>
        </p:txBody>
      </p:sp>
      <p:sp>
        <p:nvSpPr>
          <p:cNvPr id="19" name="Нижний колонтитул 18"/>
          <p:cNvSpPr>
            <a:spLocks noGrp="1"/>
          </p:cNvSpPr>
          <p:nvPr>
            <p:ph type="ftr" sz="quarter" idx="11"/>
          </p:nvPr>
        </p:nvSpPr>
        <p:spPr/>
        <p:txBody>
          <a:bodyPr/>
          <a:lstStyle/>
          <a:p>
            <a:endParaRPr lang="en-US"/>
          </a:p>
        </p:txBody>
      </p:sp>
      <p:sp>
        <p:nvSpPr>
          <p:cNvPr id="27" name="Номер слайда 26"/>
          <p:cNvSpPr>
            <a:spLocks noGrp="1"/>
          </p:cNvSpPr>
          <p:nvPr>
            <p:ph type="sldNum" sz="quarter" idx="12"/>
          </p:nvPr>
        </p:nvSpPr>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11/25/2022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11/25/2022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4475"/>
            <a:ext cx="8385175" cy="1431925"/>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838200" y="1905000"/>
            <a:ext cx="3927475" cy="4191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918075" y="1905000"/>
            <a:ext cx="3927475" cy="20193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918075" y="4076700"/>
            <a:ext cx="3927475" cy="20193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11"/>
          <p:cNvSpPr>
            <a:spLocks noGrp="1" noChangeArrowheads="1"/>
          </p:cNvSpPr>
          <p:nvPr>
            <p:ph type="dt" sz="half" idx="10"/>
          </p:nvPr>
        </p:nvSpPr>
        <p:spPr/>
        <p:txBody>
          <a:bodyPr/>
          <a:lstStyle>
            <a:lvl1pPr>
              <a:defRPr/>
            </a:lvl1pPr>
          </a:lstStyle>
          <a:p>
            <a:pPr>
              <a:defRPr/>
            </a:pPr>
            <a:endParaRPr lang="ru-RU"/>
          </a:p>
        </p:txBody>
      </p:sp>
      <p:sp>
        <p:nvSpPr>
          <p:cNvPr id="7" name="Rectangle 12"/>
          <p:cNvSpPr>
            <a:spLocks noGrp="1" noChangeArrowheads="1"/>
          </p:cNvSpPr>
          <p:nvPr>
            <p:ph type="ftr" sz="quarter" idx="11"/>
          </p:nvPr>
        </p:nvSpPr>
        <p:spPr/>
        <p:txBody>
          <a:bodyPr/>
          <a:lstStyle>
            <a:lvl1pPr>
              <a:defRPr/>
            </a:lvl1pPr>
          </a:lstStyle>
          <a:p>
            <a:pPr>
              <a:defRPr/>
            </a:pPr>
            <a:endParaRPr lang="ru-RU"/>
          </a:p>
        </p:txBody>
      </p:sp>
      <p:sp>
        <p:nvSpPr>
          <p:cNvPr id="8" name="Rectangle 13"/>
          <p:cNvSpPr>
            <a:spLocks noGrp="1" noChangeArrowheads="1"/>
          </p:cNvSpPr>
          <p:nvPr>
            <p:ph type="sldNum" sz="quarter" idx="12"/>
          </p:nvPr>
        </p:nvSpPr>
        <p:spPr/>
        <p:txBody>
          <a:bodyPr/>
          <a:lstStyle>
            <a:lvl1pPr>
              <a:defRPr smtClean="0"/>
            </a:lvl1pPr>
          </a:lstStyle>
          <a:p>
            <a:pPr>
              <a:defRPr/>
            </a:pPr>
            <a:fld id="{2C53AAC1-C574-468F-BDD2-A00A55A93FA8}" type="slidenum">
              <a:rPr lang="ru-RU" altLang="ru-RU"/>
              <a:pPr>
                <a:defRPr/>
              </a:pPr>
              <a:t>‹#›</a:t>
            </a:fld>
            <a:endParaRPr lang="ru-RU" altLang="ru-RU"/>
          </a:p>
        </p:txBody>
      </p:sp>
    </p:spTree>
  </p:cSld>
  <p:clrMapOvr>
    <a:masterClrMapping/>
  </p:clrMapOvr>
  <p:transition>
    <p:wedg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8229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57200" y="3938588"/>
            <a:ext cx="8229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Date Placeholder 3"/>
          <p:cNvSpPr>
            <a:spLocks noGrp="1"/>
          </p:cNvSpPr>
          <p:nvPr>
            <p:ph type="dt" sz="half" idx="10"/>
          </p:nvPr>
        </p:nvSpPr>
        <p:spPr/>
        <p:txBody>
          <a:bodyPr/>
          <a:lstStyle>
            <a:lvl1pPr>
              <a:defRPr/>
            </a:lvl1pPr>
          </a:lstStyle>
          <a:p>
            <a:pPr>
              <a:defRPr/>
            </a:pPr>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5EDF9142-57F9-4C4A-9C6E-F1D42D867B89}" type="slidenum">
              <a:rPr lang="ru-RU" altLang="ru-RU"/>
              <a:pPr>
                <a:defRPr/>
              </a:pPr>
              <a:t>‹#›</a:t>
            </a:fld>
            <a:endParaRPr lang="ru-RU" alt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11/25/2022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11/25/2022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11/25/2022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11/25/2022</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EAF463A-BC7C-46EE-9F1E-7F377CCA4891}" type="datetimeFigureOut">
              <a:rPr lang="en-US" smtClean="0"/>
              <a:pPr/>
              <a:t>11/25/2022</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11/25/2022</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11/25/2022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11/25/2022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a:xfrm>
            <a:off x="8077200" y="6356350"/>
            <a:ext cx="609600" cy="365125"/>
          </a:xfrm>
        </p:spPr>
        <p:txBody>
          <a:bodyPr/>
          <a:lstStyle/>
          <a:p>
            <a:fld id="{A483448D-3A78-4528-A469-B745A65DA480}" type="slidenum">
              <a:rPr lang="en-US" smtClean="0"/>
              <a:pPr/>
              <a:t>‹#›</a:t>
            </a:fld>
            <a:endParaRPr lang="en-US"/>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EAF463A-BC7C-46EE-9F1E-7F377CCA4891}" type="datetimeFigureOut">
              <a:rPr lang="en-US" smtClean="0"/>
              <a:pPr/>
              <a:t>11/25/2022</a:t>
            </a:fld>
            <a:endParaRPr lang="en-US"/>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483448D-3A78-4528-A469-B745A65DA480}" type="slidenum">
              <a:rPr lang="en-US" smtClean="0"/>
              <a:pPr/>
              <a:t>‹#›</a:t>
            </a:fld>
            <a:endParaRPr lang="en-US"/>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838200" y="152400"/>
            <a:ext cx="8077200" cy="2054225"/>
          </a:xfrm>
        </p:spPr>
        <p:txBody>
          <a:bodyPr rtlCol="0">
            <a:normAutofit/>
          </a:bodyPr>
          <a:lstStyle/>
          <a:p>
            <a:pPr algn="ctr" eaLnBrk="1" fontAlgn="auto" hangingPunct="1">
              <a:spcAft>
                <a:spcPts val="0"/>
              </a:spcAft>
              <a:defRPr/>
            </a:pPr>
            <a:r>
              <a:rPr lang="ru-RU" altLang="ru-RU" b="1" dirty="0" smtClean="0">
                <a:solidFill>
                  <a:srgbClr val="FF0000"/>
                </a:solidFill>
                <a:latin typeface="Georgia" panose="02040502050405020303" pitchFamily="18" charset="0"/>
              </a:rPr>
              <a:t>Вредные и полезные привычки</a:t>
            </a:r>
            <a:br>
              <a:rPr lang="ru-RU" altLang="ru-RU" b="1" dirty="0" smtClean="0">
                <a:solidFill>
                  <a:srgbClr val="FF0000"/>
                </a:solidFill>
                <a:latin typeface="Georgia" panose="02040502050405020303" pitchFamily="18" charset="0"/>
              </a:rPr>
            </a:br>
            <a:endParaRPr lang="ru-RU" altLang="ru-RU" sz="2200" b="1" dirty="0" smtClean="0">
              <a:solidFill>
                <a:srgbClr val="FF0000"/>
              </a:solidFill>
              <a:latin typeface="Georgia" panose="02040502050405020303" pitchFamily="18" charset="0"/>
            </a:endParaRPr>
          </a:p>
        </p:txBody>
      </p:sp>
      <p:sp>
        <p:nvSpPr>
          <p:cNvPr id="20483" name="Text Box 5"/>
          <p:cNvSpPr txBox="1">
            <a:spLocks noChangeArrowheads="1"/>
          </p:cNvSpPr>
          <p:nvPr/>
        </p:nvSpPr>
        <p:spPr bwMode="auto">
          <a:xfrm>
            <a:off x="6526213" y="5451475"/>
            <a:ext cx="2286000" cy="779463"/>
          </a:xfrm>
          <a:prstGeom prst="rect">
            <a:avLst/>
          </a:prstGeom>
          <a:noFill/>
          <a:ln w="9525">
            <a:noFill/>
            <a:miter lim="800000"/>
            <a:headEnd/>
            <a:tailEnd/>
          </a:ln>
        </p:spPr>
        <p:txBody>
          <a:bodyPr>
            <a:spAutoFit/>
          </a:bodyPr>
          <a:lstStyle/>
          <a:p>
            <a:pPr algn="ctr" eaLnBrk="1" hangingPunct="1">
              <a:spcBef>
                <a:spcPct val="50000"/>
              </a:spcBef>
            </a:pPr>
            <a:r>
              <a:rPr lang="ru-RU" altLang="ru-RU"/>
              <a:t>       </a:t>
            </a:r>
          </a:p>
          <a:p>
            <a:pPr algn="ctr" eaLnBrk="1" hangingPunct="1">
              <a:spcBef>
                <a:spcPct val="50000"/>
              </a:spcBef>
            </a:pPr>
            <a:r>
              <a:rPr lang="ru-RU" altLang="ru-RU"/>
              <a:t>      </a:t>
            </a:r>
          </a:p>
        </p:txBody>
      </p:sp>
      <p:sp>
        <p:nvSpPr>
          <p:cNvPr id="20484" name="Rectangle 6"/>
          <p:cNvSpPr>
            <a:spLocks noChangeArrowheads="1"/>
          </p:cNvSpPr>
          <p:nvPr/>
        </p:nvSpPr>
        <p:spPr bwMode="auto">
          <a:xfrm flipV="1">
            <a:off x="6986588" y="5921375"/>
            <a:ext cx="682625" cy="46038"/>
          </a:xfrm>
          <a:prstGeom prst="rect">
            <a:avLst/>
          </a:prstGeom>
          <a:noFill/>
          <a:ln w="9525">
            <a:noFill/>
            <a:miter lim="800000"/>
            <a:headEnd/>
            <a:tailEnd/>
          </a:ln>
        </p:spPr>
        <p:txBody>
          <a:bodyPr anchor="ctr">
            <a:spAutoFit/>
          </a:bodyPr>
          <a:lstStyle/>
          <a:p>
            <a:pPr algn="ctr" eaLnBrk="1" hangingPunct="1"/>
            <a:endParaRPr lang="ru-RU" altLang="ru-RU" sz="1200" b="1"/>
          </a:p>
        </p:txBody>
      </p:sp>
      <p:pic>
        <p:nvPicPr>
          <p:cNvPr id="20485" name="Рисунок 2"/>
          <p:cNvPicPr>
            <a:picLocks noChangeAspect="1"/>
          </p:cNvPicPr>
          <p:nvPr/>
        </p:nvPicPr>
        <p:blipFill>
          <a:blip r:embed="rId3" cstate="print"/>
          <a:srcRect/>
          <a:stretch>
            <a:fillRect/>
          </a:stretch>
        </p:blipFill>
        <p:spPr bwMode="auto">
          <a:xfrm>
            <a:off x="4876800" y="2133600"/>
            <a:ext cx="3780758" cy="3323167"/>
          </a:xfrm>
          <a:prstGeom prst="rect">
            <a:avLst/>
          </a:prstGeom>
          <a:noFill/>
          <a:ln w="9525">
            <a:noFill/>
            <a:miter lim="800000"/>
            <a:headEnd/>
            <a:tailEnd/>
          </a:ln>
        </p:spPr>
      </p:pic>
      <p:pic>
        <p:nvPicPr>
          <p:cNvPr id="20486" name="Рисунок 4"/>
          <p:cNvPicPr>
            <a:picLocks noChangeAspect="1"/>
          </p:cNvPicPr>
          <p:nvPr/>
        </p:nvPicPr>
        <p:blipFill>
          <a:blip r:embed="rId3" cstate="print"/>
          <a:srcRect/>
          <a:stretch>
            <a:fillRect/>
          </a:stretch>
        </p:blipFill>
        <p:spPr bwMode="auto">
          <a:xfrm>
            <a:off x="609600" y="2133600"/>
            <a:ext cx="3683000" cy="33710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371600" y="304800"/>
            <a:ext cx="7313613" cy="1752600"/>
          </a:xfrm>
        </p:spPr>
        <p:txBody>
          <a:bodyPr rtlCol="0">
            <a:normAutofit fontScale="90000"/>
          </a:bodyPr>
          <a:lstStyle/>
          <a:p>
            <a:pPr algn="ctr" eaLnBrk="1" fontAlgn="auto" hangingPunct="1">
              <a:spcAft>
                <a:spcPts val="0"/>
              </a:spcAft>
              <a:defRPr/>
            </a:pPr>
            <a:r>
              <a:rPr lang="ru-RU" altLang="ru-RU" sz="4000" b="1" dirty="0" smtClean="0">
                <a:solidFill>
                  <a:srgbClr val="FF0000"/>
                </a:solidFill>
                <a:latin typeface="Georgia" panose="02040502050405020303" pitchFamily="18" charset="0"/>
              </a:rPr>
              <a:t>Чистка ушей подручными предметами</a:t>
            </a:r>
            <a:br>
              <a:rPr lang="ru-RU" altLang="ru-RU" sz="4000" b="1" dirty="0" smtClean="0">
                <a:solidFill>
                  <a:srgbClr val="FF0000"/>
                </a:solidFill>
                <a:latin typeface="Georgia" panose="02040502050405020303" pitchFamily="18" charset="0"/>
              </a:rPr>
            </a:br>
            <a:endParaRPr lang="ru-RU" altLang="ru-RU" sz="4000" b="1" dirty="0" smtClean="0">
              <a:solidFill>
                <a:srgbClr val="FF0000"/>
              </a:solidFill>
              <a:latin typeface="Georgia" panose="02040502050405020303" pitchFamily="18" charset="0"/>
            </a:endParaRPr>
          </a:p>
        </p:txBody>
      </p:sp>
      <p:sp>
        <p:nvSpPr>
          <p:cNvPr id="33795" name="Rectangle 3"/>
          <p:cNvSpPr>
            <a:spLocks noGrp="1" noChangeArrowheads="1"/>
          </p:cNvSpPr>
          <p:nvPr>
            <p:ph idx="1"/>
          </p:nvPr>
        </p:nvSpPr>
        <p:spPr>
          <a:xfrm>
            <a:off x="5257800" y="1676400"/>
            <a:ext cx="3657600" cy="5181600"/>
          </a:xfrm>
        </p:spPr>
        <p:txBody>
          <a:bodyPr/>
          <a:lstStyle/>
          <a:p>
            <a:pPr eaLnBrk="1" hangingPunct="1">
              <a:lnSpc>
                <a:spcPct val="80000"/>
              </a:lnSpc>
              <a:buFont typeface="Wingdings" pitchFamily="2" charset="2"/>
              <a:buNone/>
            </a:pPr>
            <a:r>
              <a:rPr lang="ru-RU" altLang="ru-RU" sz="2100" smtClean="0">
                <a:solidFill>
                  <a:srgbClr val="0070C0"/>
                </a:solidFill>
                <a:latin typeface="Georgia" pitchFamily="18" charset="0"/>
              </a:rPr>
              <a:t>           Если вы чистите уши спичками, шпильками или зубочистками, можно столкнуться с несколькими проблемами.  Слишком часто раздражая кожу внутри уха, вы усиливаете работу серных желёз, внутри образуется серная пробка. В итоге ухудшается слух. Если серная пробка уже есть, вы можете протолкнуть её внутрь. Наконец, велика вероятность повредить барабанную перепонку. </a:t>
            </a:r>
          </a:p>
        </p:txBody>
      </p:sp>
      <p:pic>
        <p:nvPicPr>
          <p:cNvPr id="33796" name="Picture 4" descr="53"/>
          <p:cNvPicPr>
            <a:picLocks noChangeAspect="1" noChangeArrowheads="1"/>
          </p:cNvPicPr>
          <p:nvPr/>
        </p:nvPicPr>
        <p:blipFill>
          <a:blip r:embed="rId2" cstate="print"/>
          <a:srcRect/>
          <a:stretch>
            <a:fillRect/>
          </a:stretch>
        </p:blipFill>
        <p:spPr bwMode="auto">
          <a:xfrm>
            <a:off x="914400" y="2286000"/>
            <a:ext cx="4419600" cy="3733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33794"/>
                                        </p:tgtEl>
                                        <p:attrNameLst>
                                          <p:attrName>style.visibility</p:attrName>
                                        </p:attrNameLst>
                                      </p:cBhvr>
                                      <p:to>
                                        <p:strVal val="visible"/>
                                      </p:to>
                                    </p:set>
                                    <p:anim calcmode="lin" valueType="num">
                                      <p:cBhvr>
                                        <p:cTn id="7" dur="1000" fill="hold"/>
                                        <p:tgtEl>
                                          <p:spTgt spid="33794"/>
                                        </p:tgtEl>
                                        <p:attrNameLst>
                                          <p:attrName>ppt_w</p:attrName>
                                        </p:attrNameLst>
                                      </p:cBhvr>
                                      <p:tavLst>
                                        <p:tav tm="0">
                                          <p:val>
                                            <p:strVal val="#ppt_w+.3"/>
                                          </p:val>
                                        </p:tav>
                                        <p:tav tm="100000">
                                          <p:val>
                                            <p:strVal val="#ppt_w"/>
                                          </p:val>
                                        </p:tav>
                                      </p:tavLst>
                                    </p:anim>
                                    <p:anim calcmode="lin" valueType="num">
                                      <p:cBhvr>
                                        <p:cTn id="8" dur="1000" fill="hold"/>
                                        <p:tgtEl>
                                          <p:spTgt spid="33794"/>
                                        </p:tgtEl>
                                        <p:attrNameLst>
                                          <p:attrName>ppt_h</p:attrName>
                                        </p:attrNameLst>
                                      </p:cBhvr>
                                      <p:tavLst>
                                        <p:tav tm="0">
                                          <p:val>
                                            <p:strVal val="#ppt_h"/>
                                          </p:val>
                                        </p:tav>
                                        <p:tav tm="100000">
                                          <p:val>
                                            <p:strVal val="#ppt_h"/>
                                          </p:val>
                                        </p:tav>
                                      </p:tavLst>
                                    </p:anim>
                                    <p:animEffect transition="in" filter="fade">
                                      <p:cBhvr>
                                        <p:cTn id="9" dur="1000"/>
                                        <p:tgtEl>
                                          <p:spTgt spid="3379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7" presetClass="entr" presetSubtype="10" fill="hold" nodeType="clickEffect">
                                  <p:stCondLst>
                                    <p:cond delay="0"/>
                                  </p:stCondLst>
                                  <p:childTnLst>
                                    <p:set>
                                      <p:cBhvr>
                                        <p:cTn id="13" dur="1" fill="hold">
                                          <p:stCondLst>
                                            <p:cond delay="0"/>
                                          </p:stCondLst>
                                        </p:cTn>
                                        <p:tgtEl>
                                          <p:spTgt spid="33796"/>
                                        </p:tgtEl>
                                        <p:attrNameLst>
                                          <p:attrName>style.visibility</p:attrName>
                                        </p:attrNameLst>
                                      </p:cBhvr>
                                      <p:to>
                                        <p:strVal val="visible"/>
                                      </p:to>
                                    </p:set>
                                    <p:anim calcmode="lin" valueType="num">
                                      <p:cBhvr>
                                        <p:cTn id="14" dur="500" fill="hold"/>
                                        <p:tgtEl>
                                          <p:spTgt spid="33796"/>
                                        </p:tgtEl>
                                        <p:attrNameLst>
                                          <p:attrName>ppt_w</p:attrName>
                                        </p:attrNameLst>
                                      </p:cBhvr>
                                      <p:tavLst>
                                        <p:tav tm="0">
                                          <p:val>
                                            <p:fltVal val="0"/>
                                          </p:val>
                                        </p:tav>
                                        <p:tav tm="100000">
                                          <p:val>
                                            <p:strVal val="#ppt_w"/>
                                          </p:val>
                                        </p:tav>
                                      </p:tavLst>
                                    </p:anim>
                                    <p:anim calcmode="lin" valueType="num">
                                      <p:cBhvr>
                                        <p:cTn id="15" dur="500" fill="hold"/>
                                        <p:tgtEl>
                                          <p:spTgt spid="33796"/>
                                        </p:tgtEl>
                                        <p:attrNameLst>
                                          <p:attrName>ppt_h</p:attrName>
                                        </p:attrNameLst>
                                      </p:cBhvr>
                                      <p:tavLst>
                                        <p:tav tm="0">
                                          <p:val>
                                            <p:strVal val="#ppt_h"/>
                                          </p:val>
                                        </p:tav>
                                        <p:tav tm="100000">
                                          <p:val>
                                            <p:strVal val="#ppt_h"/>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33795">
                                            <p:txEl>
                                              <p:pRg st="0" end="0"/>
                                            </p:txEl>
                                          </p:spTgt>
                                        </p:tgtEl>
                                        <p:attrNameLst>
                                          <p:attrName>style.visibility</p:attrName>
                                        </p:attrNameLst>
                                      </p:cBhvr>
                                      <p:to>
                                        <p:strVal val="visible"/>
                                      </p:to>
                                    </p:set>
                                    <p:animEffect transition="in" filter="fade">
                                      <p:cBhvr>
                                        <p:cTn id="20" dur="1000"/>
                                        <p:tgtEl>
                                          <p:spTgt spid="33795">
                                            <p:txEl>
                                              <p:pRg st="0" end="0"/>
                                            </p:txEl>
                                          </p:spTgt>
                                        </p:tgtEl>
                                      </p:cBhvr>
                                    </p:animEffect>
                                    <p:anim calcmode="lin" valueType="num">
                                      <p:cBhvr>
                                        <p:cTn id="21" dur="1000" fill="hold"/>
                                        <p:tgtEl>
                                          <p:spTgt spid="33795">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3379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P spid="3379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838200" y="609600"/>
            <a:ext cx="7620000" cy="838200"/>
          </a:xfrm>
        </p:spPr>
        <p:txBody>
          <a:bodyPr rtlCol="0">
            <a:normAutofit/>
          </a:bodyPr>
          <a:lstStyle/>
          <a:p>
            <a:pPr algn="ctr" eaLnBrk="1" fontAlgn="auto" hangingPunct="1">
              <a:spcAft>
                <a:spcPts val="0"/>
              </a:spcAft>
              <a:defRPr/>
            </a:pPr>
            <a:r>
              <a:rPr lang="ru-RU" altLang="ru-RU" sz="4000" b="1" dirty="0" smtClean="0">
                <a:solidFill>
                  <a:srgbClr val="FF0000"/>
                </a:solidFill>
                <a:latin typeface="Georgia" panose="02040502050405020303" pitchFamily="18" charset="0"/>
              </a:rPr>
              <a:t>«</a:t>
            </a:r>
            <a:r>
              <a:rPr lang="ru-RU" altLang="ru-RU" sz="4000" b="1" dirty="0" err="1" smtClean="0">
                <a:solidFill>
                  <a:srgbClr val="FF0000"/>
                </a:solidFill>
                <a:latin typeface="Georgia" panose="02040502050405020303" pitchFamily="18" charset="0"/>
              </a:rPr>
              <a:t>Хрустение</a:t>
            </a:r>
            <a:r>
              <a:rPr lang="ru-RU" altLang="ru-RU" sz="4000" b="1" dirty="0" smtClean="0">
                <a:solidFill>
                  <a:srgbClr val="FF0000"/>
                </a:solidFill>
                <a:latin typeface="Georgia" panose="02040502050405020303" pitchFamily="18" charset="0"/>
              </a:rPr>
              <a:t>» пальцами</a:t>
            </a:r>
            <a:endParaRPr lang="ru-RU" altLang="ru-RU" sz="4000" b="1" dirty="0" smtClean="0">
              <a:solidFill>
                <a:srgbClr val="5F5F5F"/>
              </a:solidFill>
              <a:latin typeface="Georgia" panose="02040502050405020303" pitchFamily="18" charset="0"/>
            </a:endParaRPr>
          </a:p>
        </p:txBody>
      </p:sp>
      <p:sp>
        <p:nvSpPr>
          <p:cNvPr id="34819" name="Rectangle 3"/>
          <p:cNvSpPr>
            <a:spLocks noGrp="1" noChangeArrowheads="1"/>
          </p:cNvSpPr>
          <p:nvPr>
            <p:ph idx="1"/>
          </p:nvPr>
        </p:nvSpPr>
        <p:spPr>
          <a:xfrm>
            <a:off x="381000" y="1600200"/>
            <a:ext cx="4421188" cy="5257800"/>
          </a:xfrm>
        </p:spPr>
        <p:txBody>
          <a:bodyPr/>
          <a:lstStyle/>
          <a:p>
            <a:pPr eaLnBrk="1" hangingPunct="1">
              <a:lnSpc>
                <a:spcPct val="90000"/>
              </a:lnSpc>
              <a:buFont typeface="Wingdings" pitchFamily="2" charset="2"/>
              <a:buNone/>
            </a:pPr>
            <a:r>
              <a:rPr lang="ru-RU" altLang="ru-RU" sz="2100" dirty="0" smtClean="0">
                <a:solidFill>
                  <a:srgbClr val="0070C0"/>
                </a:solidFill>
              </a:rPr>
              <a:t>    </a:t>
            </a:r>
            <a:r>
              <a:rPr lang="ru-RU" altLang="ru-RU" sz="2100" dirty="0" smtClean="0">
                <a:solidFill>
                  <a:srgbClr val="0070C0"/>
                </a:solidFill>
                <a:latin typeface="Georgia" pitchFamily="18" charset="0"/>
              </a:rPr>
              <a:t>Эта привычка, по мнению британских исследователей, раздражает каждого второго собеседника. Но это не главное. Своим «хрустом» вы травмируете собственные суставы, и со временем они теряют подвижность. Если поначалу «хрустеть» пальцами совсем не больно, то с возрастом такие манипуляции с хрящами вызывают неприятные ощущения. А это уже проявление артроза — болезни суставов. </a:t>
            </a:r>
          </a:p>
        </p:txBody>
      </p:sp>
      <p:pic>
        <p:nvPicPr>
          <p:cNvPr id="30724" name="Рисунок 1"/>
          <p:cNvPicPr>
            <a:picLocks noChangeAspect="1"/>
          </p:cNvPicPr>
          <p:nvPr/>
        </p:nvPicPr>
        <p:blipFill>
          <a:blip r:embed="rId2" cstate="print"/>
          <a:srcRect/>
          <a:stretch>
            <a:fillRect/>
          </a:stretch>
        </p:blipFill>
        <p:spPr bwMode="auto">
          <a:xfrm>
            <a:off x="5029200" y="1981200"/>
            <a:ext cx="3808412" cy="3581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34818"/>
                                        </p:tgtEl>
                                        <p:attrNameLst>
                                          <p:attrName>style.visibility</p:attrName>
                                        </p:attrNameLst>
                                      </p:cBhvr>
                                      <p:to>
                                        <p:strVal val="visible"/>
                                      </p:to>
                                    </p:set>
                                    <p:anim calcmode="lin" valueType="num">
                                      <p:cBhvr>
                                        <p:cTn id="7" dur="1000" fill="hold"/>
                                        <p:tgtEl>
                                          <p:spTgt spid="34818"/>
                                        </p:tgtEl>
                                        <p:attrNameLst>
                                          <p:attrName>ppt_w</p:attrName>
                                        </p:attrNameLst>
                                      </p:cBhvr>
                                      <p:tavLst>
                                        <p:tav tm="0">
                                          <p:val>
                                            <p:fltVal val="0"/>
                                          </p:val>
                                        </p:tav>
                                        <p:tav tm="100000">
                                          <p:val>
                                            <p:strVal val="#ppt_w"/>
                                          </p:val>
                                        </p:tav>
                                      </p:tavLst>
                                    </p:anim>
                                    <p:anim calcmode="lin" valueType="num">
                                      <p:cBhvr>
                                        <p:cTn id="8" dur="1000" fill="hold"/>
                                        <p:tgtEl>
                                          <p:spTgt spid="34818"/>
                                        </p:tgtEl>
                                        <p:attrNameLst>
                                          <p:attrName>ppt_h</p:attrName>
                                        </p:attrNameLst>
                                      </p:cBhvr>
                                      <p:tavLst>
                                        <p:tav tm="0">
                                          <p:val>
                                            <p:fltVal val="0"/>
                                          </p:val>
                                        </p:tav>
                                        <p:tav tm="100000">
                                          <p:val>
                                            <p:strVal val="#ppt_h"/>
                                          </p:val>
                                        </p:tav>
                                      </p:tavLst>
                                    </p:anim>
                                    <p:anim calcmode="lin" valueType="num">
                                      <p:cBhvr>
                                        <p:cTn id="9" dur="1000" fill="hold"/>
                                        <p:tgtEl>
                                          <p:spTgt spid="34818"/>
                                        </p:tgtEl>
                                        <p:attrNameLst>
                                          <p:attrName>style.rotation</p:attrName>
                                        </p:attrNameLst>
                                      </p:cBhvr>
                                      <p:tavLst>
                                        <p:tav tm="0">
                                          <p:val>
                                            <p:fltVal val="90"/>
                                          </p:val>
                                        </p:tav>
                                        <p:tav tm="100000">
                                          <p:val>
                                            <p:fltVal val="0"/>
                                          </p:val>
                                        </p:tav>
                                      </p:tavLst>
                                    </p:anim>
                                    <p:animEffect transition="in" filter="fade">
                                      <p:cBhvr>
                                        <p:cTn id="10" dur="1000"/>
                                        <p:tgtEl>
                                          <p:spTgt spid="3481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3" presetClass="entr" presetSubtype="16" fill="hold" grpId="0" nodeType="clickEffect">
                                  <p:stCondLst>
                                    <p:cond delay="0"/>
                                  </p:stCondLst>
                                  <p:childTnLst>
                                    <p:set>
                                      <p:cBhvr>
                                        <p:cTn id="14" dur="1" fill="hold">
                                          <p:stCondLst>
                                            <p:cond delay="0"/>
                                          </p:stCondLst>
                                        </p:cTn>
                                        <p:tgtEl>
                                          <p:spTgt spid="34819">
                                            <p:txEl>
                                              <p:pRg st="0" end="0"/>
                                            </p:txEl>
                                          </p:spTgt>
                                        </p:tgtEl>
                                        <p:attrNameLst>
                                          <p:attrName>style.visibility</p:attrName>
                                        </p:attrNameLst>
                                      </p:cBhvr>
                                      <p:to>
                                        <p:strVal val="visible"/>
                                      </p:to>
                                    </p:set>
                                    <p:anim calcmode="lin" valueType="num">
                                      <p:cBhvr>
                                        <p:cTn id="15" dur="500" fill="hold"/>
                                        <p:tgtEl>
                                          <p:spTgt spid="34819">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4819">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1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371600" y="228600"/>
            <a:ext cx="7313613" cy="1828800"/>
          </a:xfrm>
        </p:spPr>
        <p:txBody>
          <a:bodyPr rtlCol="0">
            <a:normAutofit fontScale="90000"/>
          </a:bodyPr>
          <a:lstStyle/>
          <a:p>
            <a:pPr algn="ctr" eaLnBrk="1" fontAlgn="auto" hangingPunct="1">
              <a:spcAft>
                <a:spcPts val="0"/>
              </a:spcAft>
              <a:defRPr/>
            </a:pPr>
            <a:r>
              <a:rPr lang="ru-RU" altLang="ru-RU" sz="4000" b="1" dirty="0" err="1" smtClean="0">
                <a:solidFill>
                  <a:srgbClr val="FF0000"/>
                </a:solidFill>
                <a:latin typeface="Georgia" panose="02040502050405020303" pitchFamily="18" charset="0"/>
              </a:rPr>
              <a:t>Обкусывание</a:t>
            </a:r>
            <a:r>
              <a:rPr lang="ru-RU" altLang="ru-RU" sz="4000" b="1" dirty="0" smtClean="0">
                <a:solidFill>
                  <a:srgbClr val="FF0000"/>
                </a:solidFill>
                <a:latin typeface="Georgia" panose="02040502050405020303" pitchFamily="18" charset="0"/>
              </a:rPr>
              <a:t> ногтей и заусенцев</a:t>
            </a:r>
            <a:br>
              <a:rPr lang="ru-RU" altLang="ru-RU" sz="4000" b="1" dirty="0" smtClean="0">
                <a:solidFill>
                  <a:srgbClr val="FF0000"/>
                </a:solidFill>
                <a:latin typeface="Georgia" panose="02040502050405020303" pitchFamily="18" charset="0"/>
              </a:rPr>
            </a:br>
            <a:endParaRPr lang="ru-RU" altLang="ru-RU" sz="4000" b="1" dirty="0" smtClean="0">
              <a:solidFill>
                <a:srgbClr val="FF0000"/>
              </a:solidFill>
              <a:latin typeface="Georgia" panose="02040502050405020303" pitchFamily="18" charset="0"/>
            </a:endParaRPr>
          </a:p>
        </p:txBody>
      </p:sp>
      <p:sp>
        <p:nvSpPr>
          <p:cNvPr id="35843" name="Rectangle 3"/>
          <p:cNvSpPr>
            <a:spLocks noGrp="1" noChangeArrowheads="1"/>
          </p:cNvSpPr>
          <p:nvPr>
            <p:ph idx="1"/>
          </p:nvPr>
        </p:nvSpPr>
        <p:spPr>
          <a:xfrm>
            <a:off x="5181600" y="1676400"/>
            <a:ext cx="3962400" cy="5638800"/>
          </a:xfrm>
        </p:spPr>
        <p:txBody>
          <a:bodyPr/>
          <a:lstStyle/>
          <a:p>
            <a:pPr eaLnBrk="1" hangingPunct="1">
              <a:lnSpc>
                <a:spcPct val="80000"/>
              </a:lnSpc>
              <a:buFont typeface="Wingdings" pitchFamily="2" charset="2"/>
              <a:buNone/>
            </a:pPr>
            <a:r>
              <a:rPr lang="ru-RU" altLang="ru-RU" sz="1700" dirty="0" smtClean="0">
                <a:solidFill>
                  <a:srgbClr val="0070C0"/>
                </a:solidFill>
              </a:rPr>
              <a:t>       </a:t>
            </a:r>
            <a:r>
              <a:rPr lang="ru-RU" altLang="ru-RU" sz="1700" dirty="0" smtClean="0">
                <a:solidFill>
                  <a:srgbClr val="0070C0"/>
                </a:solidFill>
                <a:latin typeface="Georgia" pitchFamily="18" charset="0"/>
              </a:rPr>
              <a:t>Пространство под ногтями — рассадник микробов. Наверняка вы не моете руки и не вычищаете грязь из-под ногтей каждый раз, когда хотите их погрызть. Таким образом легко «поселить» в организм яйца глистов и инфекционные заболевания. </a:t>
            </a:r>
          </a:p>
          <a:p>
            <a:pPr eaLnBrk="1" hangingPunct="1">
              <a:lnSpc>
                <a:spcPct val="80000"/>
              </a:lnSpc>
              <a:buFont typeface="Wingdings" pitchFamily="2" charset="2"/>
              <a:buNone/>
            </a:pPr>
            <a:r>
              <a:rPr lang="ru-RU" altLang="ru-RU" sz="1700" dirty="0" smtClean="0">
                <a:solidFill>
                  <a:srgbClr val="0070C0"/>
                </a:solidFill>
                <a:latin typeface="Georgia" pitchFamily="18" charset="0"/>
              </a:rPr>
              <a:t>       Очень часто </a:t>
            </a:r>
            <a:r>
              <a:rPr lang="ru-RU" altLang="ru-RU" sz="1700" dirty="0" err="1" smtClean="0">
                <a:solidFill>
                  <a:srgbClr val="0070C0"/>
                </a:solidFill>
                <a:latin typeface="Georgia" pitchFamily="18" charset="0"/>
              </a:rPr>
              <a:t>микроранки</a:t>
            </a:r>
            <a:r>
              <a:rPr lang="ru-RU" altLang="ru-RU" sz="1700" dirty="0" smtClean="0">
                <a:solidFill>
                  <a:srgbClr val="0070C0"/>
                </a:solidFill>
                <a:latin typeface="Georgia" pitchFamily="18" charset="0"/>
              </a:rPr>
              <a:t> кожи после таких манипуляций кровоточат, открывая ворота для бактерий. Возникают болезненные </a:t>
            </a:r>
            <a:r>
              <a:rPr lang="ru-RU" altLang="ru-RU" sz="1700" dirty="0" err="1" smtClean="0">
                <a:solidFill>
                  <a:srgbClr val="0070C0"/>
                </a:solidFill>
                <a:latin typeface="Georgia" pitchFamily="18" charset="0"/>
              </a:rPr>
              <a:t>микровоспаления</a:t>
            </a:r>
            <a:r>
              <a:rPr lang="ru-RU" altLang="ru-RU" sz="1700" dirty="0" smtClean="0">
                <a:solidFill>
                  <a:srgbClr val="0070C0"/>
                </a:solidFill>
                <a:latin typeface="Georgia" pitchFamily="18" charset="0"/>
              </a:rPr>
              <a:t>. Подумайте и о желудке — ведь в среднем за полгода регулярных </a:t>
            </a:r>
            <a:r>
              <a:rPr lang="ru-RU" altLang="ru-RU" sz="1700" dirty="0" err="1" smtClean="0">
                <a:solidFill>
                  <a:srgbClr val="0070C0"/>
                </a:solidFill>
                <a:latin typeface="Georgia" pitchFamily="18" charset="0"/>
              </a:rPr>
              <a:t>обкусываний</a:t>
            </a:r>
            <a:r>
              <a:rPr lang="ru-RU" altLang="ru-RU" sz="1700" dirty="0" smtClean="0">
                <a:solidFill>
                  <a:srgbClr val="0070C0"/>
                </a:solidFill>
                <a:latin typeface="Georgia" pitchFamily="18" charset="0"/>
              </a:rPr>
              <a:t> вы съедаете целый ноготь. И это только на одном пальце! </a:t>
            </a:r>
          </a:p>
        </p:txBody>
      </p:sp>
      <p:pic>
        <p:nvPicPr>
          <p:cNvPr id="31748" name="Рисунок 1"/>
          <p:cNvPicPr>
            <a:picLocks noChangeAspect="1"/>
          </p:cNvPicPr>
          <p:nvPr/>
        </p:nvPicPr>
        <p:blipFill>
          <a:blip r:embed="rId2" cstate="print"/>
          <a:srcRect/>
          <a:stretch>
            <a:fillRect/>
          </a:stretch>
        </p:blipFill>
        <p:spPr bwMode="auto">
          <a:xfrm>
            <a:off x="152400" y="1828800"/>
            <a:ext cx="5014561" cy="41719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5842"/>
                                        </p:tgtEl>
                                        <p:attrNameLst>
                                          <p:attrName>style.visibility</p:attrName>
                                        </p:attrNameLst>
                                      </p:cBhvr>
                                      <p:to>
                                        <p:strVal val="visible"/>
                                      </p:to>
                                    </p:set>
                                    <p:anim calcmode="lin" valueType="num">
                                      <p:cBhvr>
                                        <p:cTn id="7" dur="500" fill="hold"/>
                                        <p:tgtEl>
                                          <p:spTgt spid="35842"/>
                                        </p:tgtEl>
                                        <p:attrNameLst>
                                          <p:attrName>ppt_w</p:attrName>
                                        </p:attrNameLst>
                                      </p:cBhvr>
                                      <p:tavLst>
                                        <p:tav tm="0">
                                          <p:val>
                                            <p:fltVal val="0"/>
                                          </p:val>
                                        </p:tav>
                                        <p:tav tm="100000">
                                          <p:val>
                                            <p:strVal val="#ppt_w"/>
                                          </p:val>
                                        </p:tav>
                                      </p:tavLst>
                                    </p:anim>
                                    <p:anim calcmode="lin" valueType="num">
                                      <p:cBhvr>
                                        <p:cTn id="8" dur="500" fill="hold"/>
                                        <p:tgtEl>
                                          <p:spTgt spid="35842"/>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5843">
                                            <p:txEl>
                                              <p:pRg st="0" end="0"/>
                                            </p:txEl>
                                          </p:spTgt>
                                        </p:tgtEl>
                                        <p:attrNameLst>
                                          <p:attrName>style.visibility</p:attrName>
                                        </p:attrNameLst>
                                      </p:cBhvr>
                                      <p:to>
                                        <p:strVal val="visible"/>
                                      </p:to>
                                    </p:set>
                                    <p:animEffect transition="in" filter="fade">
                                      <p:cBhvr>
                                        <p:cTn id="13" dur="2000"/>
                                        <p:tgtEl>
                                          <p:spTgt spid="35843">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5843">
                                            <p:txEl>
                                              <p:pRg st="1" end="1"/>
                                            </p:txEl>
                                          </p:spTgt>
                                        </p:tgtEl>
                                        <p:attrNameLst>
                                          <p:attrName>style.visibility</p:attrName>
                                        </p:attrNameLst>
                                      </p:cBhvr>
                                      <p:to>
                                        <p:strVal val="visible"/>
                                      </p:to>
                                    </p:set>
                                    <p:animEffect transition="in" filter="fade">
                                      <p:cBhvr>
                                        <p:cTn id="18" dur="2000"/>
                                        <p:tgtEl>
                                          <p:spTgt spid="3584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P spid="3584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0" y="228600"/>
            <a:ext cx="9144000" cy="1905000"/>
          </a:xfrm>
        </p:spPr>
        <p:txBody>
          <a:bodyPr rtlCol="0">
            <a:normAutofit/>
          </a:bodyPr>
          <a:lstStyle/>
          <a:p>
            <a:pPr algn="ctr" eaLnBrk="1" fontAlgn="auto" hangingPunct="1">
              <a:spcAft>
                <a:spcPts val="0"/>
              </a:spcAft>
              <a:defRPr/>
            </a:pPr>
            <a:r>
              <a:rPr lang="ru-RU" altLang="ru-RU" sz="4000" b="1" dirty="0" smtClean="0">
                <a:solidFill>
                  <a:srgbClr val="FF0000"/>
                </a:solidFill>
                <a:latin typeface="Georgia" panose="02040502050405020303" pitchFamily="18" charset="0"/>
              </a:rPr>
              <a:t>Обгрызание кончика карандаша</a:t>
            </a:r>
            <a:br>
              <a:rPr lang="ru-RU" altLang="ru-RU" sz="4000" b="1" dirty="0" smtClean="0">
                <a:solidFill>
                  <a:srgbClr val="FF0000"/>
                </a:solidFill>
                <a:latin typeface="Georgia" panose="02040502050405020303" pitchFamily="18" charset="0"/>
              </a:rPr>
            </a:br>
            <a:endParaRPr lang="ru-RU" altLang="ru-RU" sz="4000" b="1" dirty="0" smtClean="0">
              <a:solidFill>
                <a:srgbClr val="FF0000"/>
              </a:solidFill>
              <a:latin typeface="Georgia" panose="02040502050405020303" pitchFamily="18" charset="0"/>
            </a:endParaRPr>
          </a:p>
        </p:txBody>
      </p:sp>
      <p:sp>
        <p:nvSpPr>
          <p:cNvPr id="36867" name="Rectangle 3"/>
          <p:cNvSpPr>
            <a:spLocks noGrp="1" noChangeArrowheads="1"/>
          </p:cNvSpPr>
          <p:nvPr>
            <p:ph idx="1"/>
          </p:nvPr>
        </p:nvSpPr>
        <p:spPr>
          <a:xfrm>
            <a:off x="228600" y="2057400"/>
            <a:ext cx="4648200" cy="4343400"/>
          </a:xfrm>
        </p:spPr>
        <p:txBody>
          <a:bodyPr/>
          <a:lstStyle/>
          <a:p>
            <a:pPr eaLnBrk="1" hangingPunct="1">
              <a:lnSpc>
                <a:spcPct val="80000"/>
              </a:lnSpc>
              <a:buFont typeface="Wingdings" pitchFamily="2" charset="2"/>
              <a:buNone/>
            </a:pPr>
            <a:r>
              <a:rPr lang="ru-RU" altLang="ru-RU" sz="1900" dirty="0" smtClean="0">
                <a:solidFill>
                  <a:srgbClr val="0070C0"/>
                </a:solidFill>
              </a:rPr>
              <a:t>       </a:t>
            </a:r>
            <a:r>
              <a:rPr lang="ru-RU" altLang="ru-RU" sz="1900" dirty="0" smtClean="0">
                <a:solidFill>
                  <a:srgbClr val="0070C0"/>
                </a:solidFill>
                <a:latin typeface="Georgia" pitchFamily="18" charset="0"/>
              </a:rPr>
              <a:t>Можно повредить зубную эмаль, дёсны, занести в рот инфекцию и как минимум получить стоматит. Особенно вредна эта привычка для детей. Механическое воздействие карандашами, ручками, фломастерами и кисточками делает их зубы неровными. В результате — испорченный прикус на всю жизнь. </a:t>
            </a:r>
          </a:p>
          <a:p>
            <a:pPr eaLnBrk="1" hangingPunct="1">
              <a:lnSpc>
                <a:spcPct val="80000"/>
              </a:lnSpc>
              <a:buFont typeface="Wingdings" pitchFamily="2" charset="2"/>
              <a:buNone/>
            </a:pPr>
            <a:r>
              <a:rPr lang="ru-RU" altLang="ru-RU" sz="1900" dirty="0" smtClean="0">
                <a:solidFill>
                  <a:srgbClr val="0070C0"/>
                </a:solidFill>
                <a:latin typeface="Georgia" pitchFamily="18" charset="0"/>
              </a:rPr>
              <a:t>      Задумайтесь, откуда у вас карандаш, который вы тянете в рот. А если вы воспользовались ручкой в общественном месте или одолжили у соседа? В лучшем случае её брали грязными руками, в худшем — грызли до вас.</a:t>
            </a:r>
          </a:p>
        </p:txBody>
      </p:sp>
      <p:pic>
        <p:nvPicPr>
          <p:cNvPr id="32772" name="Рисунок 1"/>
          <p:cNvPicPr>
            <a:picLocks noChangeAspect="1"/>
          </p:cNvPicPr>
          <p:nvPr/>
        </p:nvPicPr>
        <p:blipFill>
          <a:blip r:embed="rId2" cstate="print"/>
          <a:srcRect/>
          <a:stretch>
            <a:fillRect/>
          </a:stretch>
        </p:blipFill>
        <p:spPr bwMode="auto">
          <a:xfrm>
            <a:off x="4876800" y="1905000"/>
            <a:ext cx="4267200" cy="42322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36866"/>
                                        </p:tgtEl>
                                        <p:attrNameLst>
                                          <p:attrName>style.visibility</p:attrName>
                                        </p:attrNameLst>
                                      </p:cBhvr>
                                      <p:to>
                                        <p:strVal val="visible"/>
                                      </p:to>
                                    </p:set>
                                    <p:animEffect transition="in" filter="fade">
                                      <p:cBhvr>
                                        <p:cTn id="7" dur="1000"/>
                                        <p:tgtEl>
                                          <p:spTgt spid="36866"/>
                                        </p:tgtEl>
                                      </p:cBhvr>
                                    </p:animEffect>
                                    <p:anim calcmode="lin" valueType="num">
                                      <p:cBhvr>
                                        <p:cTn id="8" dur="1000" fill="hold"/>
                                        <p:tgtEl>
                                          <p:spTgt spid="36866"/>
                                        </p:tgtEl>
                                        <p:attrNameLst>
                                          <p:attrName>ppt_x</p:attrName>
                                        </p:attrNameLst>
                                      </p:cBhvr>
                                      <p:tavLst>
                                        <p:tav tm="0">
                                          <p:val>
                                            <p:strVal val="#ppt_x-.1"/>
                                          </p:val>
                                        </p:tav>
                                        <p:tav tm="100000">
                                          <p:val>
                                            <p:strVal val="#ppt_x"/>
                                          </p:val>
                                        </p:tav>
                                      </p:tavLst>
                                    </p:anim>
                                    <p:anim calcmode="lin" valueType="num">
                                      <p:cBhvr>
                                        <p:cTn id="9" dur="1000" fill="hold"/>
                                        <p:tgtEl>
                                          <p:spTgt spid="36866"/>
                                        </p:tgtEl>
                                        <p:attrNameLst>
                                          <p:attrName>ppt_y</p:attrName>
                                        </p:attrNameLst>
                                      </p:cBhvr>
                                      <p:tavLst>
                                        <p:tav tm="0">
                                          <p:val>
                                            <p:strVal val="#ppt_y"/>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7" presetClass="entr" presetSubtype="10" fill="hold" grpId="0" nodeType="clickEffect">
                                  <p:stCondLst>
                                    <p:cond delay="0"/>
                                  </p:stCondLst>
                                  <p:childTnLst>
                                    <p:set>
                                      <p:cBhvr>
                                        <p:cTn id="13" dur="1" fill="hold">
                                          <p:stCondLst>
                                            <p:cond delay="0"/>
                                          </p:stCondLst>
                                        </p:cTn>
                                        <p:tgtEl>
                                          <p:spTgt spid="36867">
                                            <p:txEl>
                                              <p:pRg st="0" end="0"/>
                                            </p:txEl>
                                          </p:spTgt>
                                        </p:tgtEl>
                                        <p:attrNameLst>
                                          <p:attrName>style.visibility</p:attrName>
                                        </p:attrNameLst>
                                      </p:cBhvr>
                                      <p:to>
                                        <p:strVal val="visible"/>
                                      </p:to>
                                    </p:set>
                                    <p:anim calcmode="lin" valueType="num">
                                      <p:cBhvr>
                                        <p:cTn id="14" dur="500" fill="hold"/>
                                        <p:tgtEl>
                                          <p:spTgt spid="36867">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686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17" presetClass="entr" presetSubtype="10" fill="hold" grpId="0" nodeType="clickEffect">
                                  <p:stCondLst>
                                    <p:cond delay="0"/>
                                  </p:stCondLst>
                                  <p:childTnLst>
                                    <p:set>
                                      <p:cBhvr>
                                        <p:cTn id="19" dur="1" fill="hold">
                                          <p:stCondLst>
                                            <p:cond delay="0"/>
                                          </p:stCondLst>
                                        </p:cTn>
                                        <p:tgtEl>
                                          <p:spTgt spid="36867">
                                            <p:txEl>
                                              <p:pRg st="1" end="1"/>
                                            </p:txEl>
                                          </p:spTgt>
                                        </p:tgtEl>
                                        <p:attrNameLst>
                                          <p:attrName>style.visibility</p:attrName>
                                        </p:attrNameLst>
                                      </p:cBhvr>
                                      <p:to>
                                        <p:strVal val="visible"/>
                                      </p:to>
                                    </p:set>
                                    <p:anim calcmode="lin" valueType="num">
                                      <p:cBhvr>
                                        <p:cTn id="20" dur="500" fill="hold"/>
                                        <p:tgtEl>
                                          <p:spTgt spid="36867">
                                            <p:txEl>
                                              <p:pRg st="1" end="1"/>
                                            </p:txEl>
                                          </p:spTgt>
                                        </p:tgtEl>
                                        <p:attrNameLst>
                                          <p:attrName>ppt_w</p:attrName>
                                        </p:attrNameLst>
                                      </p:cBhvr>
                                      <p:tavLst>
                                        <p:tav tm="0">
                                          <p:val>
                                            <p:fltVal val="0"/>
                                          </p:val>
                                        </p:tav>
                                        <p:tav tm="100000">
                                          <p:val>
                                            <p:strVal val="#ppt_w"/>
                                          </p:val>
                                        </p:tav>
                                      </p:tavLst>
                                    </p:anim>
                                    <p:anim calcmode="lin" valueType="num">
                                      <p:cBhvr>
                                        <p:cTn id="21" dur="500" fill="hold"/>
                                        <p:tgtEl>
                                          <p:spTgt spid="36867">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14400" y="1066800"/>
            <a:ext cx="8229600" cy="5289550"/>
          </a:xfrm>
        </p:spPr>
        <p:txBody>
          <a:bodyPr/>
          <a:lstStyle/>
          <a:p>
            <a:pPr eaLnBrk="1" hangingPunct="1">
              <a:buFont typeface="Wingdings" pitchFamily="2" charset="2"/>
              <a:buNone/>
            </a:pPr>
            <a:r>
              <a:rPr lang="ru-RU" altLang="ru-RU" sz="2800" b="1" smtClean="0">
                <a:solidFill>
                  <a:srgbClr val="0070C0"/>
                </a:solidFill>
              </a:rPr>
              <a:t>• Употребление нецензурных выражений</a:t>
            </a:r>
          </a:p>
          <a:p>
            <a:pPr eaLnBrk="1" hangingPunct="1">
              <a:buFont typeface="Wingdings" pitchFamily="2" charset="2"/>
              <a:buNone/>
            </a:pPr>
            <a:r>
              <a:rPr lang="ru-RU" altLang="ru-RU" sz="2800" b="1" smtClean="0">
                <a:solidFill>
                  <a:srgbClr val="0070C0"/>
                </a:solidFill>
              </a:rPr>
              <a:t>• Злоупотребление «словами-паразитами»</a:t>
            </a:r>
          </a:p>
          <a:p>
            <a:pPr eaLnBrk="1" hangingPunct="1">
              <a:buFont typeface="Wingdings" pitchFamily="2" charset="2"/>
              <a:buNone/>
            </a:pPr>
            <a:r>
              <a:rPr lang="ru-RU" altLang="ru-RU" b="1" smtClean="0"/>
              <a:t> </a:t>
            </a:r>
            <a:endParaRPr lang="ru-RU" altLang="ru-RU" smtClean="0"/>
          </a:p>
        </p:txBody>
      </p:sp>
      <p:pic>
        <p:nvPicPr>
          <p:cNvPr id="4" name="Рисунок 3" descr="image"/>
          <p:cNvPicPr>
            <a:picLocks noChangeAspect="1" noChangeArrowheads="1"/>
          </p:cNvPicPr>
          <p:nvPr/>
        </p:nvPicPr>
        <p:blipFill>
          <a:blip r:embed="rId2" cstate="print"/>
          <a:srcRect/>
          <a:stretch>
            <a:fillRect/>
          </a:stretch>
        </p:blipFill>
        <p:spPr bwMode="auto">
          <a:xfrm>
            <a:off x="1371600" y="2276475"/>
            <a:ext cx="6546850" cy="43529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5"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1000"/>
                                        <p:tgtEl>
                                          <p:spTgt spid="3">
                                            <p:txEl>
                                              <p:pRg st="0" end="0"/>
                                            </p:txEl>
                                          </p:spTgt>
                                        </p:tgtEl>
                                      </p:cBhvr>
                                    </p:animEffect>
                                  </p:childTnLst>
                                </p:cTn>
                              </p:par>
                            </p:childTnLst>
                          </p:cTn>
                        </p:par>
                        <p:par>
                          <p:cTn id="8" fill="hold" nodeType="afterGroup">
                            <p:stCondLst>
                              <p:cond delay="1000"/>
                            </p:stCondLst>
                            <p:childTnLst>
                              <p:par>
                                <p:cTn id="9" presetID="3" presetClass="entr" presetSubtype="5"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linds(vertical)">
                                      <p:cBhvr>
                                        <p:cTn id="11" dur="1000"/>
                                        <p:tgtEl>
                                          <p:spTgt spid="3">
                                            <p:txEl>
                                              <p:pRg st="1" end="1"/>
                                            </p:txEl>
                                          </p:spTgt>
                                        </p:tgtEl>
                                      </p:cBhvr>
                                    </p:animEffect>
                                  </p:childTnLst>
                                </p:cTn>
                              </p:par>
                            </p:childTnLst>
                          </p:cTn>
                        </p:par>
                        <p:par>
                          <p:cTn id="12" fill="hold" nodeType="afterGroup">
                            <p:stCondLst>
                              <p:cond delay="2000"/>
                            </p:stCondLst>
                            <p:childTnLst>
                              <p:par>
                                <p:cTn id="13" presetID="1"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par>
                          <p:cTn id="15" fill="hold" nodeType="afterGroup">
                            <p:stCondLst>
                              <p:cond delay="2000"/>
                            </p:stCondLst>
                            <p:childTnLst>
                              <p:par>
                                <p:cTn id="16" presetID="6" presetClass="emph" presetSubtype="0" fill="hold" nodeType="afterEffect">
                                  <p:stCondLst>
                                    <p:cond delay="0"/>
                                  </p:stCondLst>
                                  <p:childTnLst>
                                    <p:animScale>
                                      <p:cBhvr>
                                        <p:cTn id="17"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Заголовок 1"/>
          <p:cNvSpPr>
            <a:spLocks noGrp="1"/>
          </p:cNvSpPr>
          <p:nvPr>
            <p:ph type="title"/>
          </p:nvPr>
        </p:nvSpPr>
        <p:spPr>
          <a:xfrm>
            <a:off x="0" y="1219200"/>
            <a:ext cx="9144000" cy="4572000"/>
          </a:xfrm>
        </p:spPr>
        <p:txBody>
          <a:bodyPr>
            <a:noAutofit/>
          </a:bodyPr>
          <a:lstStyle/>
          <a:p>
            <a:pPr algn="ctr" eaLnBrk="1" hangingPunct="1"/>
            <a:r>
              <a:rPr lang="ru-RU" altLang="ru-RU" sz="7200" b="1" dirty="0" smtClean="0">
                <a:solidFill>
                  <a:srgbClr val="FF0000"/>
                </a:solidFill>
              </a:rPr>
              <a:t>Какие вредные привычки имеет человек которого называют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371600" y="5410200"/>
            <a:ext cx="6867525" cy="1065213"/>
          </a:xfrm>
        </p:spPr>
        <p:txBody>
          <a:bodyPr/>
          <a:lstStyle/>
          <a:p>
            <a:pPr eaLnBrk="1" hangingPunct="1"/>
            <a:r>
              <a:rPr lang="ru-RU" altLang="ru-RU" sz="6000" b="1" smtClean="0">
                <a:solidFill>
                  <a:srgbClr val="FF9900"/>
                </a:solidFill>
              </a:rPr>
              <a:t>        Обжора</a:t>
            </a:r>
          </a:p>
        </p:txBody>
      </p:sp>
      <p:sp>
        <p:nvSpPr>
          <p:cNvPr id="35843" name="Rectangle 3"/>
          <p:cNvSpPr>
            <a:spLocks noGrp="1" noChangeArrowheads="1"/>
          </p:cNvSpPr>
          <p:nvPr>
            <p:ph idx="1"/>
          </p:nvPr>
        </p:nvSpPr>
        <p:spPr>
          <a:xfrm>
            <a:off x="1943100" y="2133600"/>
            <a:ext cx="6591300" cy="3778250"/>
          </a:xfrm>
        </p:spPr>
        <p:txBody>
          <a:bodyPr/>
          <a:lstStyle/>
          <a:p>
            <a:pPr eaLnBrk="1" hangingPunct="1"/>
            <a:endParaRPr lang="ru-RU" altLang="ru-RU" smtClean="0"/>
          </a:p>
          <a:p>
            <a:pPr eaLnBrk="1" hangingPunct="1"/>
            <a:endParaRPr lang="ru-RU" altLang="ru-RU" smtClean="0"/>
          </a:p>
        </p:txBody>
      </p:sp>
      <p:pic>
        <p:nvPicPr>
          <p:cNvPr id="10244" name="Picture 4" descr="srdvd348big"/>
          <p:cNvPicPr>
            <a:picLocks noChangeAspect="1" noChangeArrowheads="1"/>
          </p:cNvPicPr>
          <p:nvPr/>
        </p:nvPicPr>
        <p:blipFill>
          <a:blip r:embed="rId2" cstate="print"/>
          <a:srcRect t="10938" b="14063"/>
          <a:stretch>
            <a:fillRect/>
          </a:stretch>
        </p:blipFill>
        <p:spPr bwMode="auto">
          <a:xfrm>
            <a:off x="914400" y="1219200"/>
            <a:ext cx="3657600" cy="3657600"/>
          </a:xfrm>
          <a:prstGeom prst="rect">
            <a:avLst/>
          </a:prstGeom>
          <a:noFill/>
          <a:ln w="9525">
            <a:noFill/>
            <a:miter lim="800000"/>
            <a:headEnd/>
            <a:tailEnd/>
          </a:ln>
        </p:spPr>
      </p:pic>
      <p:pic>
        <p:nvPicPr>
          <p:cNvPr id="10245" name="Picture 5" descr="i"/>
          <p:cNvPicPr>
            <a:picLocks noChangeAspect="1" noChangeArrowheads="1"/>
          </p:cNvPicPr>
          <p:nvPr/>
        </p:nvPicPr>
        <p:blipFill>
          <a:blip r:embed="rId2" cstate="print"/>
          <a:srcRect/>
          <a:stretch>
            <a:fillRect/>
          </a:stretch>
        </p:blipFill>
        <p:spPr bwMode="auto">
          <a:xfrm>
            <a:off x="4800600" y="1752600"/>
            <a:ext cx="3886200" cy="28956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0244"/>
                                        </p:tgtEl>
                                        <p:attrNameLst>
                                          <p:attrName>style.visibility</p:attrName>
                                        </p:attrNameLst>
                                      </p:cBhvr>
                                      <p:to>
                                        <p:strVal val="visible"/>
                                      </p:to>
                                    </p:set>
                                    <p:animEffect transition="in" filter="diamond(in)">
                                      <p:cBhvr>
                                        <p:cTn id="7" dur="2000"/>
                                        <p:tgtEl>
                                          <p:spTgt spid="1024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0245"/>
                                        </p:tgtEl>
                                        <p:attrNameLst>
                                          <p:attrName>style.visibility</p:attrName>
                                        </p:attrNameLst>
                                      </p:cBhvr>
                                      <p:to>
                                        <p:strVal val="visible"/>
                                      </p:to>
                                    </p:set>
                                    <p:animEffect transition="in" filter="diamond(in)">
                                      <p:cBhvr>
                                        <p:cTn id="12" dur="2000"/>
                                        <p:tgtEl>
                                          <p:spTgt spid="1024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0242"/>
                                        </p:tgtEl>
                                        <p:attrNameLst>
                                          <p:attrName>style.visibility</p:attrName>
                                        </p:attrNameLst>
                                      </p:cBhvr>
                                      <p:to>
                                        <p:strVal val="visible"/>
                                      </p:to>
                                    </p:set>
                                    <p:animEffect transition="in" filter="diamond(in)">
                                      <p:cBhvr>
                                        <p:cTn id="17" dur="20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600200" y="5410200"/>
            <a:ext cx="5486400" cy="1295400"/>
          </a:xfrm>
        </p:spPr>
        <p:txBody>
          <a:bodyPr/>
          <a:lstStyle/>
          <a:p>
            <a:pPr eaLnBrk="1" hangingPunct="1"/>
            <a:r>
              <a:rPr lang="ru-RU" altLang="ru-RU" sz="7200" b="1" dirty="0" smtClean="0">
                <a:solidFill>
                  <a:srgbClr val="993300"/>
                </a:solidFill>
              </a:rPr>
              <a:t>     </a:t>
            </a:r>
            <a:r>
              <a:rPr lang="ru-RU" altLang="ru-RU" sz="7200" b="1" dirty="0" err="1" smtClean="0">
                <a:solidFill>
                  <a:srgbClr val="993300"/>
                </a:solidFill>
              </a:rPr>
              <a:t>грязнуля</a:t>
            </a:r>
            <a:endParaRPr lang="ru-RU" altLang="ru-RU" sz="7200" b="1" dirty="0" smtClean="0">
              <a:solidFill>
                <a:srgbClr val="993300"/>
              </a:solidFill>
            </a:endParaRPr>
          </a:p>
        </p:txBody>
      </p:sp>
      <p:sp>
        <p:nvSpPr>
          <p:cNvPr id="36867" name="Rectangle 3"/>
          <p:cNvSpPr>
            <a:spLocks noGrp="1" noChangeArrowheads="1"/>
          </p:cNvSpPr>
          <p:nvPr>
            <p:ph idx="1"/>
          </p:nvPr>
        </p:nvSpPr>
        <p:spPr>
          <a:xfrm>
            <a:off x="2368550" y="1905000"/>
            <a:ext cx="6775450" cy="4151313"/>
          </a:xfrm>
        </p:spPr>
        <p:txBody>
          <a:bodyPr/>
          <a:lstStyle/>
          <a:p>
            <a:pPr eaLnBrk="1" hangingPunct="1"/>
            <a:endParaRPr lang="ru-RU" altLang="ru-RU" dirty="0" smtClean="0"/>
          </a:p>
          <a:p>
            <a:pPr eaLnBrk="1" hangingPunct="1"/>
            <a:endParaRPr lang="ru-RU" altLang="ru-RU" dirty="0" smtClean="0"/>
          </a:p>
        </p:txBody>
      </p:sp>
      <p:pic>
        <p:nvPicPr>
          <p:cNvPr id="11268" name="Picture 4" descr="1151760644_828834315"/>
          <p:cNvPicPr>
            <a:picLocks noChangeAspect="1" noChangeArrowheads="1"/>
          </p:cNvPicPr>
          <p:nvPr/>
        </p:nvPicPr>
        <p:blipFill>
          <a:blip r:embed="rId2" cstate="print"/>
          <a:srcRect/>
          <a:stretch>
            <a:fillRect/>
          </a:stretch>
        </p:blipFill>
        <p:spPr bwMode="auto">
          <a:xfrm>
            <a:off x="1981200" y="762000"/>
            <a:ext cx="5105400" cy="46863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11268"/>
                                        </p:tgtEl>
                                        <p:attrNameLst>
                                          <p:attrName>style.visibility</p:attrName>
                                        </p:attrNameLst>
                                      </p:cBhvr>
                                      <p:to>
                                        <p:strVal val="visible"/>
                                      </p:to>
                                    </p:set>
                                    <p:animEffect transition="in" filter="strips(downLeft)">
                                      <p:cBhvr>
                                        <p:cTn id="7" dur="1000"/>
                                        <p:tgtEl>
                                          <p:spTgt spid="1126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1266"/>
                                        </p:tgtEl>
                                        <p:attrNameLst>
                                          <p:attrName>style.visibility</p:attrName>
                                        </p:attrNameLst>
                                      </p:cBhvr>
                                      <p:to>
                                        <p:strVal val="visible"/>
                                      </p:to>
                                    </p:set>
                                    <p:animEffect transition="in" filter="strips(downLeft)">
                                      <p:cBhvr>
                                        <p:cTn id="12"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57400" y="5562600"/>
            <a:ext cx="4343400" cy="1065213"/>
          </a:xfrm>
        </p:spPr>
        <p:txBody>
          <a:bodyPr rtlCol="0">
            <a:normAutofit fontScale="90000"/>
          </a:bodyPr>
          <a:lstStyle/>
          <a:p>
            <a:pPr eaLnBrk="1" fontAlgn="auto" hangingPunct="1">
              <a:spcAft>
                <a:spcPts val="0"/>
              </a:spcAft>
              <a:defRPr/>
            </a:pPr>
            <a:r>
              <a:rPr lang="ru-RU" altLang="ru-RU" sz="7200" dirty="0" smtClean="0">
                <a:solidFill>
                  <a:srgbClr val="C00000"/>
                </a:solidFill>
              </a:rPr>
              <a:t>      </a:t>
            </a:r>
            <a:r>
              <a:rPr lang="ru-RU" altLang="ru-RU" sz="7200" dirty="0" err="1" smtClean="0">
                <a:solidFill>
                  <a:srgbClr val="C00000"/>
                </a:solidFill>
              </a:rPr>
              <a:t>неряха</a:t>
            </a:r>
            <a:endParaRPr lang="ru-RU" altLang="ru-RU" sz="7200" dirty="0" smtClean="0">
              <a:solidFill>
                <a:srgbClr val="C00000"/>
              </a:solidFill>
            </a:endParaRPr>
          </a:p>
        </p:txBody>
      </p:sp>
      <p:pic>
        <p:nvPicPr>
          <p:cNvPr id="4" name="Содержимое 3" descr="814381_l.jpg"/>
          <p:cNvPicPr>
            <a:picLocks noGrp="1" noChangeAspect="1"/>
          </p:cNvPicPr>
          <p:nvPr>
            <p:ph idx="1"/>
          </p:nvPr>
        </p:nvPicPr>
        <p:blipFill>
          <a:blip r:embed="rId2" cstate="print"/>
          <a:srcRect/>
          <a:stretch>
            <a:fillRect/>
          </a:stretch>
        </p:blipFill>
        <p:spPr>
          <a:xfrm>
            <a:off x="838200" y="838200"/>
            <a:ext cx="7391400" cy="4724400"/>
          </a:xfr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0" y="5410200"/>
            <a:ext cx="5867400" cy="1065213"/>
          </a:xfrm>
        </p:spPr>
        <p:txBody>
          <a:bodyPr rtlCol="0">
            <a:normAutofit fontScale="90000"/>
          </a:bodyPr>
          <a:lstStyle/>
          <a:p>
            <a:pPr eaLnBrk="1" fontAlgn="auto" hangingPunct="1">
              <a:spcAft>
                <a:spcPts val="0"/>
              </a:spcAft>
              <a:defRPr/>
            </a:pPr>
            <a:r>
              <a:rPr lang="ru-RU" altLang="ru-RU" sz="7200" dirty="0" smtClean="0">
                <a:solidFill>
                  <a:srgbClr val="FF0000"/>
                </a:solidFill>
              </a:rPr>
              <a:t>      лежебока</a:t>
            </a:r>
          </a:p>
        </p:txBody>
      </p:sp>
      <p:pic>
        <p:nvPicPr>
          <p:cNvPr id="4" name="Содержимое 3" descr="2.jpg"/>
          <p:cNvPicPr>
            <a:picLocks noGrp="1" noChangeAspect="1"/>
          </p:cNvPicPr>
          <p:nvPr>
            <p:ph idx="1"/>
          </p:nvPr>
        </p:nvPicPr>
        <p:blipFill>
          <a:blip r:embed="rId2" cstate="print"/>
          <a:srcRect/>
          <a:stretch>
            <a:fillRect/>
          </a:stretch>
        </p:blipFill>
        <p:spPr>
          <a:xfrm>
            <a:off x="609600" y="838200"/>
            <a:ext cx="7721600" cy="4478338"/>
          </a:xfr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944688" y="623888"/>
            <a:ext cx="6589712" cy="1281112"/>
          </a:xfrm>
        </p:spPr>
        <p:txBody>
          <a:bodyPr/>
          <a:lstStyle/>
          <a:p>
            <a:pPr eaLnBrk="1" hangingPunct="1"/>
            <a:endParaRPr lang="ru-RU" altLang="ru-RU" smtClean="0"/>
          </a:p>
        </p:txBody>
      </p:sp>
      <p:sp>
        <p:nvSpPr>
          <p:cNvPr id="21507" name="Rectangle 3"/>
          <p:cNvSpPr>
            <a:spLocks noGrp="1" noChangeArrowheads="1"/>
          </p:cNvSpPr>
          <p:nvPr>
            <p:ph idx="1"/>
          </p:nvPr>
        </p:nvSpPr>
        <p:spPr>
          <a:xfrm>
            <a:off x="1943100" y="2133600"/>
            <a:ext cx="6591300" cy="3778250"/>
          </a:xfrm>
        </p:spPr>
        <p:txBody>
          <a:bodyPr/>
          <a:lstStyle/>
          <a:p>
            <a:pPr eaLnBrk="1" hangingPunct="1"/>
            <a:endParaRPr lang="ru-RU" altLang="ru-RU" smtClean="0"/>
          </a:p>
        </p:txBody>
      </p:sp>
      <p:pic>
        <p:nvPicPr>
          <p:cNvPr id="21508" name="Рисунок 7"/>
          <p:cNvPicPr>
            <a:picLocks noChangeAspect="1" noChangeArrowheads="1"/>
          </p:cNvPicPr>
          <p:nvPr/>
        </p:nvPicPr>
        <p:blipFill>
          <a:blip r:embed="rId2" cstate="print"/>
          <a:srcRect/>
          <a:stretch>
            <a:fillRect/>
          </a:stretch>
        </p:blipFill>
        <p:spPr bwMode="auto">
          <a:xfrm>
            <a:off x="0" y="0"/>
            <a:ext cx="9140825" cy="6858000"/>
          </a:xfrm>
          <a:prstGeom prst="rect">
            <a:avLst/>
          </a:prstGeom>
          <a:noFill/>
          <a:ln w="9525">
            <a:noFill/>
            <a:miter lim="800000"/>
            <a:headEnd/>
            <a:tailEnd/>
          </a:ln>
        </p:spPr>
      </p:pic>
      <p:sp>
        <p:nvSpPr>
          <p:cNvPr id="21509" name="Rectangle 5"/>
          <p:cNvSpPr>
            <a:spLocks noChangeArrowheads="1"/>
          </p:cNvSpPr>
          <p:nvPr/>
        </p:nvSpPr>
        <p:spPr bwMode="auto">
          <a:xfrm>
            <a:off x="609600" y="427038"/>
            <a:ext cx="8229600" cy="1143000"/>
          </a:xfrm>
          <a:prstGeom prst="rect">
            <a:avLst/>
          </a:prstGeom>
          <a:noFill/>
          <a:ln w="9525">
            <a:noFill/>
            <a:miter lim="800000"/>
            <a:headEnd/>
            <a:tailEnd/>
          </a:ln>
        </p:spPr>
        <p:txBody>
          <a:bodyPr anchor="ctr"/>
          <a:lstStyle/>
          <a:p>
            <a:pPr algn="ctr" eaLnBrk="1" hangingPunct="1"/>
            <a:r>
              <a:rPr lang="ru-RU" altLang="ru-RU" sz="4400">
                <a:solidFill>
                  <a:schemeClr val="tx2"/>
                </a:solidFill>
              </a:rPr>
              <a:t> </a:t>
            </a:r>
          </a:p>
        </p:txBody>
      </p:sp>
      <p:sp>
        <p:nvSpPr>
          <p:cNvPr id="21510" name="Rectangle 6"/>
          <p:cNvSpPr>
            <a:spLocks noChangeArrowheads="1"/>
          </p:cNvSpPr>
          <p:nvPr/>
        </p:nvSpPr>
        <p:spPr bwMode="auto">
          <a:xfrm>
            <a:off x="3048000" y="4618038"/>
            <a:ext cx="5791200" cy="2239962"/>
          </a:xfrm>
          <a:prstGeom prst="rect">
            <a:avLst/>
          </a:prstGeom>
          <a:noFill/>
          <a:ln w="9525">
            <a:noFill/>
            <a:miter lim="800000"/>
            <a:headEnd/>
            <a:tailEnd/>
          </a:ln>
        </p:spPr>
        <p:txBody>
          <a:bodyPr/>
          <a:lstStyle/>
          <a:p>
            <a:pPr marL="342900" indent="-342900" eaLnBrk="1" hangingPunct="1">
              <a:spcBef>
                <a:spcPct val="20000"/>
              </a:spcBef>
              <a:buFontTx/>
              <a:buChar char="•"/>
            </a:pPr>
            <a:r>
              <a:rPr lang="ru-RU" altLang="ru-RU" sz="3200" b="1">
                <a:solidFill>
                  <a:srgbClr val="0000FF"/>
                </a:solidFill>
              </a:rPr>
              <a:t>Привычка – это такое действие, которое человек выполняет как бы автоматически.</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5410200"/>
            <a:ext cx="4495800" cy="1065213"/>
          </a:xfrm>
        </p:spPr>
        <p:txBody>
          <a:bodyPr rtlCol="0">
            <a:normAutofit fontScale="90000"/>
          </a:bodyPr>
          <a:lstStyle/>
          <a:p>
            <a:pPr eaLnBrk="1" fontAlgn="auto" hangingPunct="1">
              <a:spcAft>
                <a:spcPts val="0"/>
              </a:spcAft>
              <a:defRPr/>
            </a:pPr>
            <a:r>
              <a:rPr lang="ru-RU" altLang="ru-RU" sz="8000" dirty="0" smtClean="0">
                <a:solidFill>
                  <a:srgbClr val="C00000"/>
                </a:solidFill>
              </a:rPr>
              <a:t>      ябеда</a:t>
            </a:r>
          </a:p>
        </p:txBody>
      </p:sp>
      <p:pic>
        <p:nvPicPr>
          <p:cNvPr id="4" name="Содержимое 3" descr="201301100417269546.jpg"/>
          <p:cNvPicPr>
            <a:picLocks noGrp="1" noChangeAspect="1"/>
          </p:cNvPicPr>
          <p:nvPr>
            <p:ph idx="1"/>
          </p:nvPr>
        </p:nvPicPr>
        <p:blipFill>
          <a:blip r:embed="rId2" cstate="print"/>
          <a:srcRect/>
          <a:stretch>
            <a:fillRect/>
          </a:stretch>
        </p:blipFill>
        <p:spPr>
          <a:xfrm>
            <a:off x="762000" y="838200"/>
            <a:ext cx="7924800" cy="4648200"/>
          </a:xfr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5562600"/>
            <a:ext cx="5181600" cy="1065213"/>
          </a:xfrm>
        </p:spPr>
        <p:txBody>
          <a:bodyPr rtlCol="0">
            <a:normAutofit fontScale="90000"/>
          </a:bodyPr>
          <a:lstStyle/>
          <a:p>
            <a:pPr eaLnBrk="1" fontAlgn="auto" hangingPunct="1">
              <a:spcAft>
                <a:spcPts val="0"/>
              </a:spcAft>
              <a:defRPr/>
            </a:pPr>
            <a:r>
              <a:rPr lang="ru-RU" altLang="ru-RU" sz="7200" dirty="0" smtClean="0">
                <a:solidFill>
                  <a:srgbClr val="C00000"/>
                </a:solidFill>
              </a:rPr>
              <a:t>      врунишка</a:t>
            </a:r>
          </a:p>
        </p:txBody>
      </p:sp>
      <p:pic>
        <p:nvPicPr>
          <p:cNvPr id="4" name="Содержимое 3" descr="vrunishka.jpg"/>
          <p:cNvPicPr>
            <a:picLocks noGrp="1" noChangeAspect="1"/>
          </p:cNvPicPr>
          <p:nvPr>
            <p:ph idx="1"/>
          </p:nvPr>
        </p:nvPicPr>
        <p:blipFill>
          <a:blip r:embed="rId2" cstate="print"/>
          <a:srcRect/>
          <a:stretch>
            <a:fillRect/>
          </a:stretch>
        </p:blipFill>
        <p:spPr>
          <a:xfrm>
            <a:off x="1676400" y="838200"/>
            <a:ext cx="5791200" cy="4800600"/>
          </a:xfr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85800" y="1219200"/>
            <a:ext cx="8229600" cy="4710113"/>
          </a:xfrm>
        </p:spPr>
        <p:txBody>
          <a:bodyPr rtlCol="0">
            <a:normAutofit/>
          </a:bodyPr>
          <a:lstStyle/>
          <a:p>
            <a:pPr eaLnBrk="1" fontAlgn="auto" hangingPunct="1">
              <a:spcAft>
                <a:spcPts val="0"/>
              </a:spcAft>
              <a:buClr>
                <a:srgbClr val="FF0000"/>
              </a:buClr>
              <a:buSzPct val="80000"/>
              <a:buFont typeface="Wingdings" panose="05000000000000000000" pitchFamily="2" charset="2"/>
              <a:buChar char="v"/>
              <a:defRPr/>
            </a:pPr>
            <a:r>
              <a:rPr lang="ru-RU" altLang="ru-RU" sz="3600" dirty="0" smtClean="0">
                <a:solidFill>
                  <a:srgbClr val="0070C0"/>
                </a:solidFill>
              </a:rPr>
              <a:t>Вредные привычки, которые прилипают, притягивают, пристают к молодым людям, становятся впоследствии причиной многих недоразумений, недугов, неприятностей. </a:t>
            </a:r>
          </a:p>
          <a:p>
            <a:pPr eaLnBrk="1" fontAlgn="auto" hangingPunct="1">
              <a:spcAft>
                <a:spcPts val="0"/>
              </a:spcAft>
              <a:buClr>
                <a:srgbClr val="FF0000"/>
              </a:buClr>
              <a:buSzPct val="80000"/>
              <a:buFont typeface="Wingdings" panose="05000000000000000000" pitchFamily="2" charset="2"/>
              <a:buChar char="v"/>
              <a:defRPr/>
            </a:pPr>
            <a:r>
              <a:rPr lang="ru-RU" altLang="ru-RU" sz="3600" dirty="0" smtClean="0">
                <a:solidFill>
                  <a:srgbClr val="0070C0"/>
                </a:solidFill>
              </a:rPr>
              <a:t>Давайте не будем рабами вредных привычек!</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withEffect">
                                  <p:stCondLst>
                                    <p:cond delay="0"/>
                                  </p:stCondLst>
                                  <p:iterate type="wd">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2000"/>
                                        <p:tgtEl>
                                          <p:spTgt spid="3">
                                            <p:txEl>
                                              <p:pRg st="0" end="0"/>
                                            </p:txEl>
                                          </p:spTgt>
                                        </p:tgtEl>
                                      </p:cBhvr>
                                    </p:animEffect>
                                  </p:childTnLst>
                                </p:cTn>
                              </p:par>
                            </p:childTnLst>
                          </p:cTn>
                        </p:par>
                        <p:par>
                          <p:cTn id="8" fill="hold" nodeType="afterGroup">
                            <p:stCondLst>
                              <p:cond delay="6400"/>
                            </p:stCondLst>
                            <p:childTnLst>
                              <p:par>
                                <p:cTn id="9" presetID="1"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par>
                          <p:cTn id="11" fill="hold" nodeType="afterGroup">
                            <p:stCondLst>
                              <p:cond delay="6400"/>
                            </p:stCondLst>
                            <p:childTnLst>
                              <p:par>
                                <p:cTn id="12" presetID="4" presetClass="emph" presetSubtype="2" fill="hold" nodeType="afterEffect">
                                  <p:stCondLst>
                                    <p:cond delay="0"/>
                                  </p:stCondLst>
                                  <p:childTnLst>
                                    <p:anim to="1.5" calcmode="lin" valueType="num">
                                      <p:cBhvr override="childStyle">
                                        <p:cTn id="13" dur="2000" fill="hold"/>
                                        <p:tgtEl>
                                          <p:spTgt spid="3">
                                            <p:txEl>
                                              <p:pRg st="1" end="1"/>
                                            </p:txEl>
                                          </p:spTgt>
                                        </p:tgtEl>
                                        <p:attrNameLst>
                                          <p:attrName>style.fontSize</p:attrName>
                                        </p:attrNameLst>
                                      </p:cBhvr>
                                    </p:anim>
                                  </p:childTnLst>
                                </p:cTn>
                              </p:par>
                            </p:childTnLst>
                          </p:cTn>
                        </p:par>
                        <p:par>
                          <p:cTn id="14" fill="hold" nodeType="afterGroup">
                            <p:stCondLst>
                              <p:cond delay="8400"/>
                            </p:stCondLst>
                            <p:childTnLst>
                              <p:par>
                                <p:cTn id="15" presetID="3" presetClass="emph" presetSubtype="2" fill="hold" nodeType="afterEffect">
                                  <p:stCondLst>
                                    <p:cond delay="0"/>
                                  </p:stCondLst>
                                  <p:childTnLst>
                                    <p:animClr clrSpc="rgb" dir="cw">
                                      <p:cBhvr override="childStyle">
                                        <p:cTn id="16" dur="3000" fill="hold"/>
                                        <p:tgtEl>
                                          <p:spTgt spid="3">
                                            <p:txEl>
                                              <p:pRg st="1" end="1"/>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609600"/>
            <a:ext cx="8229600" cy="5973762"/>
          </a:xfrm>
          <a:extLst/>
        </p:spPr>
        <p:txBody>
          <a:bodyPr lIns="45720" tIns="0" rIns="45720" bIns="0" rtlCol="0">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fontAlgn="auto" hangingPunct="1">
              <a:lnSpc>
                <a:spcPct val="90000"/>
              </a:lnSpc>
              <a:spcAft>
                <a:spcPts val="0"/>
              </a:spcAft>
              <a:defRPr/>
            </a:pPr>
            <a:r>
              <a:rPr lang="ru-RU" sz="4800" spc="50" dirty="0" smtClean="0">
                <a:ln w="11430"/>
                <a:solidFill>
                  <a:srgbClr val="FF0000"/>
                </a:solidFill>
                <a:effectLst>
                  <a:outerShdw blurRad="76200" dist="50800" dir="5400000" algn="tl" rotWithShape="0">
                    <a:srgbClr val="000000">
                      <a:alpha val="65000"/>
                    </a:srgbClr>
                  </a:outerShdw>
                </a:effectLst>
              </a:rPr>
              <a:t>Полезные привычки</a:t>
            </a:r>
            <a:br>
              <a:rPr lang="ru-RU" sz="4800" spc="50" dirty="0" smtClean="0">
                <a:ln w="11430"/>
                <a:solidFill>
                  <a:srgbClr val="FF0000"/>
                </a:solidFill>
                <a:effectLst>
                  <a:outerShdw blurRad="76200" dist="50800" dir="5400000" algn="tl" rotWithShape="0">
                    <a:srgbClr val="000000">
                      <a:alpha val="65000"/>
                    </a:srgbClr>
                  </a:outerShdw>
                </a:effectLst>
              </a:rPr>
            </a:br>
            <a:r>
              <a:rPr lang="ru-RU" sz="4800" dirty="0" smtClean="0">
                <a:solidFill>
                  <a:srgbClr val="0070C0"/>
                </a:solidFill>
                <a:latin typeface="Cambria Math" pitchFamily="18" charset="0"/>
                <a:ea typeface="Cambria Math" pitchFamily="18" charset="0"/>
              </a:rPr>
              <a:t>Регулярные занятия любыми видами творчества (вокал, игра на музыкальных инструментах, рисование, рукоделия и т.д.).</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0" fill="hold"/>
                                        <p:tgtEl>
                                          <p:spTgt spid="2"/>
                                        </p:tgtEl>
                                        <p:attrNameLst>
                                          <p:attrName>ppt_x</p:attrName>
                                        </p:attrNameLst>
                                      </p:cBhvr>
                                      <p:tavLst>
                                        <p:tav tm="0">
                                          <p:val>
                                            <p:strVal val="#ppt_x"/>
                                          </p:val>
                                        </p:tav>
                                        <p:tav tm="100000">
                                          <p:val>
                                            <p:strVal val="#ppt_x"/>
                                          </p:val>
                                        </p:tav>
                                      </p:tavLst>
                                    </p:anim>
                                    <p:anim calcmode="lin" valueType="num">
                                      <p:cBhvr additive="base">
                                        <p:cTn id="8" dur="30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96975"/>
            <a:ext cx="8229600" cy="4929188"/>
          </a:xfrm>
        </p:spPr>
        <p:txBody>
          <a:bodyPr rtlCol="0">
            <a:normAutofit fontScale="92500"/>
          </a:bodyPr>
          <a:lstStyle/>
          <a:p>
            <a:pPr eaLnBrk="1" fontAlgn="auto" hangingPunct="1">
              <a:spcAft>
                <a:spcPts val="0"/>
              </a:spcAft>
              <a:buClr>
                <a:srgbClr val="FF0000"/>
              </a:buClr>
              <a:buSzPct val="80000"/>
              <a:buFont typeface="Wingdings" panose="05000000000000000000" pitchFamily="2" charset="2"/>
              <a:buChar char="v"/>
              <a:defRPr/>
            </a:pPr>
            <a:r>
              <a:rPr lang="ru-RU" sz="3500" b="1" dirty="0" smtClean="0">
                <a:solidFill>
                  <a:srgbClr val="0070C0"/>
                </a:solidFill>
              </a:rPr>
              <a:t>Культурное поведение</a:t>
            </a:r>
          </a:p>
          <a:p>
            <a:pPr eaLnBrk="1" fontAlgn="auto" hangingPunct="1">
              <a:spcAft>
                <a:spcPts val="0"/>
              </a:spcAft>
              <a:buClr>
                <a:srgbClr val="FF0000"/>
              </a:buClr>
              <a:buSzPct val="80000"/>
              <a:buFont typeface="Wingdings" panose="05000000000000000000" pitchFamily="2" charset="2"/>
              <a:buChar char="v"/>
              <a:defRPr/>
            </a:pPr>
            <a:r>
              <a:rPr lang="ru-RU" sz="3500" b="1" dirty="0" smtClean="0">
                <a:solidFill>
                  <a:srgbClr val="0070C0"/>
                </a:solidFill>
              </a:rPr>
              <a:t>Нравственные </a:t>
            </a:r>
            <a:r>
              <a:rPr lang="ru-RU" sz="3500" b="1" dirty="0">
                <a:solidFill>
                  <a:srgbClr val="0070C0"/>
                </a:solidFill>
              </a:rPr>
              <a:t>привычки </a:t>
            </a:r>
            <a:r>
              <a:rPr lang="ru-RU" sz="3500" b="1" dirty="0" smtClean="0">
                <a:solidFill>
                  <a:srgbClr val="0070C0"/>
                </a:solidFill>
              </a:rPr>
              <a:t>(быть </a:t>
            </a:r>
            <a:r>
              <a:rPr lang="ru-RU" sz="3500" b="1" dirty="0">
                <a:solidFill>
                  <a:srgbClr val="0070C0"/>
                </a:solidFill>
              </a:rPr>
              <a:t>честным, </a:t>
            </a:r>
            <a:r>
              <a:rPr lang="ru-RU" sz="3500" b="1" dirty="0" smtClean="0">
                <a:solidFill>
                  <a:srgbClr val="0070C0"/>
                </a:solidFill>
              </a:rPr>
              <a:t>принципиальным.</a:t>
            </a:r>
          </a:p>
          <a:p>
            <a:pPr eaLnBrk="1" fontAlgn="auto" hangingPunct="1">
              <a:spcAft>
                <a:spcPts val="0"/>
              </a:spcAft>
              <a:buClr>
                <a:srgbClr val="FF0000"/>
              </a:buClr>
              <a:buSzPct val="80000"/>
              <a:buFont typeface="Wingdings" panose="05000000000000000000" pitchFamily="2" charset="2"/>
              <a:buChar char="v"/>
              <a:defRPr/>
            </a:pPr>
            <a:r>
              <a:rPr lang="ru-RU" sz="3500" b="1" dirty="0" smtClean="0">
                <a:solidFill>
                  <a:srgbClr val="0070C0"/>
                </a:solidFill>
              </a:rPr>
              <a:t>Здоровое </a:t>
            </a:r>
            <a:r>
              <a:rPr lang="ru-RU" sz="3500" b="1" dirty="0">
                <a:solidFill>
                  <a:srgbClr val="0070C0"/>
                </a:solidFill>
              </a:rPr>
              <a:t>питание</a:t>
            </a:r>
          </a:p>
          <a:p>
            <a:pPr eaLnBrk="1" fontAlgn="auto" hangingPunct="1">
              <a:spcAft>
                <a:spcPts val="0"/>
              </a:spcAft>
              <a:buClr>
                <a:srgbClr val="FF0000"/>
              </a:buClr>
              <a:buSzPct val="80000"/>
              <a:buFont typeface="Wingdings" panose="05000000000000000000" pitchFamily="2" charset="2"/>
              <a:buChar char="v"/>
              <a:defRPr/>
            </a:pPr>
            <a:r>
              <a:rPr lang="ru-RU" sz="3500" b="1" dirty="0">
                <a:solidFill>
                  <a:srgbClr val="0070C0"/>
                </a:solidFill>
              </a:rPr>
              <a:t>Соблюдение режима дня</a:t>
            </a:r>
          </a:p>
          <a:p>
            <a:pPr eaLnBrk="1" fontAlgn="auto" hangingPunct="1">
              <a:spcAft>
                <a:spcPts val="0"/>
              </a:spcAft>
              <a:buClr>
                <a:srgbClr val="FF0000"/>
              </a:buClr>
              <a:buSzPct val="80000"/>
              <a:buFont typeface="Wingdings" panose="05000000000000000000" pitchFamily="2" charset="2"/>
              <a:buChar char="v"/>
              <a:defRPr/>
            </a:pPr>
            <a:r>
              <a:rPr lang="ru-RU" sz="3500" b="1" dirty="0">
                <a:solidFill>
                  <a:srgbClr val="0070C0"/>
                </a:solidFill>
              </a:rPr>
              <a:t>Соблюдение гигиены</a:t>
            </a:r>
          </a:p>
          <a:p>
            <a:pPr eaLnBrk="1" fontAlgn="auto" hangingPunct="1">
              <a:spcAft>
                <a:spcPts val="0"/>
              </a:spcAft>
              <a:buClr>
                <a:srgbClr val="FF0000"/>
              </a:buClr>
              <a:buSzPct val="80000"/>
              <a:buFont typeface="Wingdings" panose="05000000000000000000" pitchFamily="2" charset="2"/>
              <a:buChar char="v"/>
              <a:defRPr/>
            </a:pPr>
            <a:r>
              <a:rPr lang="ru-RU" sz="3500" b="1" dirty="0">
                <a:solidFill>
                  <a:srgbClr val="0070C0"/>
                </a:solidFill>
              </a:rPr>
              <a:t>Активный, подвижный образ жизни</a:t>
            </a:r>
          </a:p>
          <a:p>
            <a:pPr eaLnBrk="1" fontAlgn="auto" hangingPunct="1">
              <a:spcAft>
                <a:spcPts val="0"/>
              </a:spcAft>
              <a:buClr>
                <a:srgbClr val="FF0000"/>
              </a:buClr>
              <a:buSzPct val="80000"/>
              <a:buFont typeface="Wingdings" panose="05000000000000000000" pitchFamily="2" charset="2"/>
              <a:buChar char="v"/>
              <a:defRPr/>
            </a:pPr>
            <a:r>
              <a:rPr lang="ru-RU" sz="3500" b="1" dirty="0">
                <a:solidFill>
                  <a:srgbClr val="0070C0"/>
                </a:solidFill>
              </a:rPr>
              <a:t>Регулярное закаливание</a:t>
            </a:r>
          </a:p>
          <a:p>
            <a:pPr eaLnBrk="1" fontAlgn="auto" hangingPunct="1">
              <a:spcAft>
                <a:spcPts val="0"/>
              </a:spcAft>
              <a:buClr>
                <a:srgbClr val="FF0000"/>
              </a:buClr>
              <a:buSzPct val="80000"/>
              <a:buFont typeface="Wingdings" panose="05000000000000000000" pitchFamily="2" charset="2"/>
              <a:buChar char="v"/>
              <a:defRPr/>
            </a:pPr>
            <a:endParaRPr lang="ru-RU" dirty="0">
              <a:solidFill>
                <a:srgbClr val="0070C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2000"/>
                            </p:stCondLst>
                            <p:childTnLst>
                              <p:par>
                                <p:cTn id="10" presetID="2" presetClass="entr" presetSubtype="2" fill="hold"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20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3" dur="2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4000"/>
                            </p:stCondLst>
                            <p:childTnLst>
                              <p:par>
                                <p:cTn id="15" presetID="2" presetClass="entr" presetSubtype="2" fill="hold"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20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8" dur="2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6000"/>
                            </p:stCondLst>
                            <p:childTnLst>
                              <p:par>
                                <p:cTn id="20" presetID="2" presetClass="entr" presetSubtype="2" fill="hold"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20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3" dur="2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8000"/>
                            </p:stCondLst>
                            <p:childTnLst>
                              <p:par>
                                <p:cTn id="25" presetID="2" presetClass="entr" presetSubtype="2" fill="hold"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20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8" dur="2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10000"/>
                            </p:stCondLst>
                            <p:childTnLst>
                              <p:par>
                                <p:cTn id="30" presetID="2" presetClass="entr" presetSubtype="2" fill="hold" nodeType="after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20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3" dur="20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12000"/>
                            </p:stCondLst>
                            <p:childTnLst>
                              <p:par>
                                <p:cTn id="35" presetID="2" presetClass="entr" presetSubtype="2" fill="hold"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20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38" dur="20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419600" y="1143000"/>
            <a:ext cx="3967162" cy="1143000"/>
          </a:xfrm>
        </p:spPr>
        <p:txBody>
          <a:bodyPr/>
          <a:lstStyle/>
          <a:p>
            <a:pPr eaLnBrk="1" hangingPunct="1"/>
            <a:r>
              <a:rPr lang="ru-RU" altLang="ru-RU" sz="6000" i="1" dirty="0" smtClean="0">
                <a:solidFill>
                  <a:srgbClr val="FF0000"/>
                </a:solidFill>
              </a:rPr>
              <a:t>Режим дня</a:t>
            </a:r>
          </a:p>
        </p:txBody>
      </p:sp>
      <p:sp>
        <p:nvSpPr>
          <p:cNvPr id="45059" name="Rectangle 3"/>
          <p:cNvSpPr>
            <a:spLocks noGrp="1" noChangeArrowheads="1"/>
          </p:cNvSpPr>
          <p:nvPr>
            <p:ph idx="1"/>
          </p:nvPr>
        </p:nvSpPr>
        <p:spPr>
          <a:xfrm>
            <a:off x="1752600" y="3498849"/>
            <a:ext cx="5686425" cy="3359151"/>
          </a:xfrm>
        </p:spPr>
        <p:txBody>
          <a:bodyPr>
            <a:normAutofit fontScale="92500"/>
          </a:bodyPr>
          <a:lstStyle/>
          <a:p>
            <a:pPr eaLnBrk="1" hangingPunct="1">
              <a:buNone/>
            </a:pPr>
            <a:r>
              <a:rPr lang="ru-RU" altLang="ru-RU" sz="2800" dirty="0" smtClean="0">
                <a:solidFill>
                  <a:srgbClr val="0070C0"/>
                </a:solidFill>
              </a:rPr>
              <a:t>   </a:t>
            </a:r>
            <a:r>
              <a:rPr lang="ru-RU" altLang="ru-RU" sz="3600" dirty="0" smtClean="0">
                <a:solidFill>
                  <a:srgbClr val="0070C0"/>
                </a:solidFill>
              </a:rPr>
              <a:t>Если будешь ты стремиться</a:t>
            </a:r>
          </a:p>
          <a:p>
            <a:pPr eaLnBrk="1" hangingPunct="1">
              <a:buFontTx/>
              <a:buNone/>
            </a:pPr>
            <a:r>
              <a:rPr lang="ru-RU" altLang="ru-RU" sz="3600" dirty="0" smtClean="0">
                <a:solidFill>
                  <a:srgbClr val="0070C0"/>
                </a:solidFill>
              </a:rPr>
              <a:t>   Распорядок выполнять – </a:t>
            </a:r>
          </a:p>
          <a:p>
            <a:pPr eaLnBrk="1" hangingPunct="1">
              <a:buFontTx/>
              <a:buNone/>
            </a:pPr>
            <a:r>
              <a:rPr lang="ru-RU" altLang="ru-RU" sz="3600" dirty="0" smtClean="0">
                <a:solidFill>
                  <a:srgbClr val="0070C0"/>
                </a:solidFill>
              </a:rPr>
              <a:t>   Будешь лучше ты учиться,</a:t>
            </a:r>
          </a:p>
          <a:p>
            <a:pPr eaLnBrk="1" hangingPunct="1">
              <a:buFontTx/>
              <a:buNone/>
            </a:pPr>
            <a:r>
              <a:rPr lang="ru-RU" altLang="ru-RU" sz="3600" dirty="0" smtClean="0">
                <a:solidFill>
                  <a:srgbClr val="0070C0"/>
                </a:solidFill>
              </a:rPr>
              <a:t>   Лучше будешь отдыхать.</a:t>
            </a:r>
          </a:p>
        </p:txBody>
      </p:sp>
      <p:pic>
        <p:nvPicPr>
          <p:cNvPr id="45060" name="Picture 4" descr="режим4"/>
          <p:cNvPicPr>
            <a:picLocks noChangeAspect="1" noChangeArrowheads="1"/>
          </p:cNvPicPr>
          <p:nvPr/>
        </p:nvPicPr>
        <p:blipFill>
          <a:blip r:embed="rId2" cstate="print"/>
          <a:srcRect/>
          <a:stretch>
            <a:fillRect/>
          </a:stretch>
        </p:blipFill>
        <p:spPr bwMode="auto">
          <a:xfrm>
            <a:off x="0" y="0"/>
            <a:ext cx="3790950"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descr="режим дня"/>
          <p:cNvPicPr>
            <a:picLocks noChangeAspect="1" noChangeArrowheads="1"/>
          </p:cNvPicPr>
          <p:nvPr/>
        </p:nvPicPr>
        <p:blipFill>
          <a:blip r:embed="rId2" cstate="print"/>
          <a:srcRect/>
          <a:stretch>
            <a:fillRect/>
          </a:stretch>
        </p:blipFill>
        <p:spPr bwMode="auto">
          <a:xfrm>
            <a:off x="0" y="3284538"/>
            <a:ext cx="2727325" cy="3573462"/>
          </a:xfrm>
          <a:prstGeom prst="rect">
            <a:avLst/>
          </a:prstGeom>
          <a:noFill/>
          <a:ln w="9525">
            <a:noFill/>
            <a:miter lim="800000"/>
            <a:headEnd/>
            <a:tailEnd/>
          </a:ln>
        </p:spPr>
      </p:pic>
      <p:pic>
        <p:nvPicPr>
          <p:cNvPr id="23557" name="Picture 5" descr="режим часы"/>
          <p:cNvPicPr>
            <a:picLocks noChangeAspect="1" noChangeArrowheads="1"/>
          </p:cNvPicPr>
          <p:nvPr/>
        </p:nvPicPr>
        <p:blipFill>
          <a:blip r:embed="rId2" cstate="print"/>
          <a:srcRect/>
          <a:stretch>
            <a:fillRect/>
          </a:stretch>
        </p:blipFill>
        <p:spPr bwMode="auto">
          <a:xfrm>
            <a:off x="6588125" y="0"/>
            <a:ext cx="2555875" cy="2636838"/>
          </a:xfrm>
          <a:prstGeom prst="rect">
            <a:avLst/>
          </a:prstGeom>
          <a:noFill/>
          <a:ln w="9525">
            <a:noFill/>
            <a:miter lim="800000"/>
            <a:headEnd/>
            <a:tailEnd/>
          </a:ln>
        </p:spPr>
      </p:pic>
      <p:pic>
        <p:nvPicPr>
          <p:cNvPr id="23558" name="Picture 6" descr="режим3"/>
          <p:cNvPicPr>
            <a:picLocks noChangeAspect="1" noChangeArrowheads="1"/>
          </p:cNvPicPr>
          <p:nvPr/>
        </p:nvPicPr>
        <p:blipFill>
          <a:blip r:embed="rId2" cstate="print"/>
          <a:srcRect/>
          <a:stretch>
            <a:fillRect/>
          </a:stretch>
        </p:blipFill>
        <p:spPr bwMode="auto">
          <a:xfrm>
            <a:off x="6600825" y="3976688"/>
            <a:ext cx="2543175" cy="2881312"/>
          </a:xfrm>
          <a:prstGeom prst="rect">
            <a:avLst/>
          </a:prstGeom>
          <a:noFill/>
          <a:ln w="9525">
            <a:noFill/>
            <a:miter lim="800000"/>
            <a:headEnd/>
            <a:tailEnd/>
          </a:ln>
        </p:spPr>
      </p:pic>
      <p:sp>
        <p:nvSpPr>
          <p:cNvPr id="23565" name="Rectangle 13"/>
          <p:cNvSpPr>
            <a:spLocks noGrp="1" noChangeArrowheads="1"/>
          </p:cNvSpPr>
          <p:nvPr>
            <p:ph type="body" sz="half" idx="1"/>
          </p:nvPr>
        </p:nvSpPr>
        <p:spPr>
          <a:xfrm>
            <a:off x="0" y="609600"/>
            <a:ext cx="6553200" cy="2895600"/>
          </a:xfrm>
        </p:spPr>
        <p:txBody>
          <a:bodyPr rtlCol="0">
            <a:normAutofit/>
          </a:bodyPr>
          <a:lstStyle/>
          <a:p>
            <a:pPr eaLnBrk="1" fontAlgn="auto" hangingPunct="1">
              <a:lnSpc>
                <a:spcPct val="90000"/>
              </a:lnSpc>
              <a:spcAft>
                <a:spcPts val="0"/>
              </a:spcAft>
              <a:buFont typeface="Wingdings 3" charset="2"/>
              <a:buChar char=""/>
              <a:defRPr/>
            </a:pPr>
            <a:r>
              <a:rPr lang="ru-RU" altLang="ru-RU" sz="2800" dirty="0" smtClean="0">
                <a:solidFill>
                  <a:srgbClr val="0070C0"/>
                </a:solidFill>
              </a:rPr>
              <a:t>Правильное выполнение режима, </a:t>
            </a:r>
          </a:p>
          <a:p>
            <a:pPr eaLnBrk="1" fontAlgn="auto" hangingPunct="1">
              <a:lnSpc>
                <a:spcPct val="90000"/>
              </a:lnSpc>
              <a:spcAft>
                <a:spcPts val="0"/>
              </a:spcAft>
              <a:buFontTx/>
              <a:buNone/>
              <a:defRPr/>
            </a:pPr>
            <a:r>
              <a:rPr lang="ru-RU" altLang="ru-RU" sz="2800" dirty="0" smtClean="0">
                <a:solidFill>
                  <a:srgbClr val="0070C0"/>
                </a:solidFill>
              </a:rPr>
              <a:t>    чередование физических нагрузок и отдыха необходимы. Они улучшают работоспособность, дисциплинируют человека, укрепляют его здоровье</a:t>
            </a:r>
            <a:r>
              <a:rPr lang="ru-RU" altLang="ru-RU" sz="2800" dirty="0" smtClean="0">
                <a:solidFill>
                  <a:schemeClr val="tx1">
                    <a:lumMod val="75000"/>
                    <a:lumOff val="25000"/>
                  </a:schemeClr>
                </a:solidFill>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23557"/>
                                        </p:tgtEl>
                                        <p:attrNameLst>
                                          <p:attrName>style.visibility</p:attrName>
                                        </p:attrNameLst>
                                      </p:cBhvr>
                                      <p:to>
                                        <p:strVal val="visible"/>
                                      </p:to>
                                    </p:set>
                                    <p:anim calcmode="lin" valueType="num">
                                      <p:cBhvr>
                                        <p:cTn id="7" dur="500" fill="hold"/>
                                        <p:tgtEl>
                                          <p:spTgt spid="23557"/>
                                        </p:tgtEl>
                                        <p:attrNameLst>
                                          <p:attrName>ppt_w</p:attrName>
                                        </p:attrNameLst>
                                      </p:cBhvr>
                                      <p:tavLst>
                                        <p:tav tm="0">
                                          <p:val>
                                            <p:fltVal val="0"/>
                                          </p:val>
                                        </p:tav>
                                        <p:tav tm="100000">
                                          <p:val>
                                            <p:strVal val="#ppt_w"/>
                                          </p:val>
                                        </p:tav>
                                      </p:tavLst>
                                    </p:anim>
                                    <p:anim calcmode="lin" valueType="num">
                                      <p:cBhvr>
                                        <p:cTn id="8" dur="500" fill="hold"/>
                                        <p:tgtEl>
                                          <p:spTgt spid="23557"/>
                                        </p:tgtEl>
                                        <p:attrNameLst>
                                          <p:attrName>ppt_h</p:attrName>
                                        </p:attrNameLst>
                                      </p:cBhvr>
                                      <p:tavLst>
                                        <p:tav tm="0">
                                          <p:val>
                                            <p:fltVal val="0"/>
                                          </p:val>
                                        </p:tav>
                                        <p:tav tm="100000">
                                          <p:val>
                                            <p:strVal val="#ppt_h"/>
                                          </p:val>
                                        </p:tav>
                                      </p:tavLst>
                                    </p:anim>
                                    <p:animEffect transition="in" filter="fade">
                                      <p:cBhvr>
                                        <p:cTn id="9" dur="500"/>
                                        <p:tgtEl>
                                          <p:spTgt spid="2355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23556"/>
                                        </p:tgtEl>
                                        <p:attrNameLst>
                                          <p:attrName>style.visibility</p:attrName>
                                        </p:attrNameLst>
                                      </p:cBhvr>
                                      <p:to>
                                        <p:strVal val="visible"/>
                                      </p:to>
                                    </p:set>
                                    <p:anim calcmode="lin" valueType="num">
                                      <p:cBhvr>
                                        <p:cTn id="14" dur="500" fill="hold"/>
                                        <p:tgtEl>
                                          <p:spTgt spid="23556"/>
                                        </p:tgtEl>
                                        <p:attrNameLst>
                                          <p:attrName>ppt_w</p:attrName>
                                        </p:attrNameLst>
                                      </p:cBhvr>
                                      <p:tavLst>
                                        <p:tav tm="0">
                                          <p:val>
                                            <p:fltVal val="0"/>
                                          </p:val>
                                        </p:tav>
                                        <p:tav tm="100000">
                                          <p:val>
                                            <p:strVal val="#ppt_w"/>
                                          </p:val>
                                        </p:tav>
                                      </p:tavLst>
                                    </p:anim>
                                    <p:anim calcmode="lin" valueType="num">
                                      <p:cBhvr>
                                        <p:cTn id="15" dur="500" fill="hold"/>
                                        <p:tgtEl>
                                          <p:spTgt spid="23556"/>
                                        </p:tgtEl>
                                        <p:attrNameLst>
                                          <p:attrName>ppt_h</p:attrName>
                                        </p:attrNameLst>
                                      </p:cBhvr>
                                      <p:tavLst>
                                        <p:tav tm="0">
                                          <p:val>
                                            <p:fltVal val="0"/>
                                          </p:val>
                                        </p:tav>
                                        <p:tav tm="100000">
                                          <p:val>
                                            <p:strVal val="#ppt_h"/>
                                          </p:val>
                                        </p:tav>
                                      </p:tavLst>
                                    </p:anim>
                                    <p:animEffect transition="in" filter="fade">
                                      <p:cBhvr>
                                        <p:cTn id="16" dur="500"/>
                                        <p:tgtEl>
                                          <p:spTgt spid="2355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0" fill="hold" nodeType="clickEffect">
                                  <p:stCondLst>
                                    <p:cond delay="0"/>
                                  </p:stCondLst>
                                  <p:childTnLst>
                                    <p:set>
                                      <p:cBhvr>
                                        <p:cTn id="20" dur="1" fill="hold">
                                          <p:stCondLst>
                                            <p:cond delay="0"/>
                                          </p:stCondLst>
                                        </p:cTn>
                                        <p:tgtEl>
                                          <p:spTgt spid="23558"/>
                                        </p:tgtEl>
                                        <p:attrNameLst>
                                          <p:attrName>style.visibility</p:attrName>
                                        </p:attrNameLst>
                                      </p:cBhvr>
                                      <p:to>
                                        <p:strVal val="visible"/>
                                      </p:to>
                                    </p:set>
                                    <p:anim calcmode="lin" valueType="num">
                                      <p:cBhvr>
                                        <p:cTn id="21" dur="500" fill="hold"/>
                                        <p:tgtEl>
                                          <p:spTgt spid="23558"/>
                                        </p:tgtEl>
                                        <p:attrNameLst>
                                          <p:attrName>ppt_w</p:attrName>
                                        </p:attrNameLst>
                                      </p:cBhvr>
                                      <p:tavLst>
                                        <p:tav tm="0">
                                          <p:val>
                                            <p:fltVal val="0"/>
                                          </p:val>
                                        </p:tav>
                                        <p:tav tm="100000">
                                          <p:val>
                                            <p:strVal val="#ppt_w"/>
                                          </p:val>
                                        </p:tav>
                                      </p:tavLst>
                                    </p:anim>
                                    <p:anim calcmode="lin" valueType="num">
                                      <p:cBhvr>
                                        <p:cTn id="22" dur="500" fill="hold"/>
                                        <p:tgtEl>
                                          <p:spTgt spid="23558"/>
                                        </p:tgtEl>
                                        <p:attrNameLst>
                                          <p:attrName>ppt_h</p:attrName>
                                        </p:attrNameLst>
                                      </p:cBhvr>
                                      <p:tavLst>
                                        <p:tav tm="0">
                                          <p:val>
                                            <p:fltVal val="0"/>
                                          </p:val>
                                        </p:tav>
                                        <p:tav tm="100000">
                                          <p:val>
                                            <p:strVal val="#ppt_h"/>
                                          </p:val>
                                        </p:tav>
                                      </p:tavLst>
                                    </p:anim>
                                    <p:animEffect transition="in" filter="fade">
                                      <p:cBhvr>
                                        <p:cTn id="23" dur="500"/>
                                        <p:tgtEl>
                                          <p:spTgt spid="2355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0" presetClass="entr" presetSubtype="0" fill="hold" grpId="0" nodeType="clickEffect">
                                  <p:stCondLst>
                                    <p:cond delay="0"/>
                                  </p:stCondLst>
                                  <p:childTnLst>
                                    <p:set>
                                      <p:cBhvr>
                                        <p:cTn id="27" dur="1" fill="hold">
                                          <p:stCondLst>
                                            <p:cond delay="0"/>
                                          </p:stCondLst>
                                        </p:cTn>
                                        <p:tgtEl>
                                          <p:spTgt spid="23565">
                                            <p:txEl>
                                              <p:pRg st="0" end="0"/>
                                            </p:txEl>
                                          </p:spTgt>
                                        </p:tgtEl>
                                        <p:attrNameLst>
                                          <p:attrName>style.visibility</p:attrName>
                                        </p:attrNameLst>
                                      </p:cBhvr>
                                      <p:to>
                                        <p:strVal val="visible"/>
                                      </p:to>
                                    </p:set>
                                    <p:animEffect transition="in" filter="fade">
                                      <p:cBhvr>
                                        <p:cTn id="28" dur="800" decel="100000"/>
                                        <p:tgtEl>
                                          <p:spTgt spid="23565">
                                            <p:txEl>
                                              <p:pRg st="0" end="0"/>
                                            </p:txEl>
                                          </p:spTgt>
                                        </p:tgtEl>
                                      </p:cBhvr>
                                    </p:animEffect>
                                    <p:anim calcmode="lin" valueType="num">
                                      <p:cBhvr>
                                        <p:cTn id="29" dur="800" decel="100000" fill="hold"/>
                                        <p:tgtEl>
                                          <p:spTgt spid="23565">
                                            <p:txEl>
                                              <p:pRg st="0" end="0"/>
                                            </p:txEl>
                                          </p:spTgt>
                                        </p:tgtEl>
                                        <p:attrNameLst>
                                          <p:attrName>style.rotation</p:attrName>
                                        </p:attrNameLst>
                                      </p:cBhvr>
                                      <p:tavLst>
                                        <p:tav tm="0">
                                          <p:val>
                                            <p:fltVal val="-90"/>
                                          </p:val>
                                        </p:tav>
                                        <p:tav tm="100000">
                                          <p:val>
                                            <p:fltVal val="0"/>
                                          </p:val>
                                        </p:tav>
                                      </p:tavLst>
                                    </p:anim>
                                    <p:anim calcmode="lin" valueType="num">
                                      <p:cBhvr>
                                        <p:cTn id="30" dur="800" decel="100000" fill="hold"/>
                                        <p:tgtEl>
                                          <p:spTgt spid="23565">
                                            <p:txEl>
                                              <p:pRg st="0" end="0"/>
                                            </p:txEl>
                                          </p:spTgt>
                                        </p:tgtEl>
                                        <p:attrNameLst>
                                          <p:attrName>ppt_x</p:attrName>
                                        </p:attrNameLst>
                                      </p:cBhvr>
                                      <p:tavLst>
                                        <p:tav tm="0">
                                          <p:val>
                                            <p:strVal val="#ppt_x+0.4"/>
                                          </p:val>
                                        </p:tav>
                                        <p:tav tm="100000">
                                          <p:val>
                                            <p:strVal val="#ppt_x-0.05"/>
                                          </p:val>
                                        </p:tav>
                                      </p:tavLst>
                                    </p:anim>
                                    <p:anim calcmode="lin" valueType="num">
                                      <p:cBhvr>
                                        <p:cTn id="31" dur="800" decel="100000" fill="hold"/>
                                        <p:tgtEl>
                                          <p:spTgt spid="23565">
                                            <p:txEl>
                                              <p:pRg st="0" end="0"/>
                                            </p:txEl>
                                          </p:spTgt>
                                        </p:tgtEl>
                                        <p:attrNameLst>
                                          <p:attrName>ppt_y</p:attrName>
                                        </p:attrNameLst>
                                      </p:cBhvr>
                                      <p:tavLst>
                                        <p:tav tm="0">
                                          <p:val>
                                            <p:strVal val="#ppt_y-0.4"/>
                                          </p:val>
                                        </p:tav>
                                        <p:tav tm="100000">
                                          <p:val>
                                            <p:strVal val="#ppt_y+0.1"/>
                                          </p:val>
                                        </p:tav>
                                      </p:tavLst>
                                    </p:anim>
                                    <p:anim calcmode="lin" valueType="num">
                                      <p:cBhvr>
                                        <p:cTn id="32" dur="200" accel="100000" fill="hold">
                                          <p:stCondLst>
                                            <p:cond delay="800"/>
                                          </p:stCondLst>
                                        </p:cTn>
                                        <p:tgtEl>
                                          <p:spTgt spid="23565">
                                            <p:txEl>
                                              <p:pRg st="0" end="0"/>
                                            </p:txEl>
                                          </p:spTgt>
                                        </p:tgtEl>
                                        <p:attrNameLst>
                                          <p:attrName>ppt_x</p:attrName>
                                        </p:attrNameLst>
                                      </p:cBhvr>
                                      <p:tavLst>
                                        <p:tav tm="0">
                                          <p:val>
                                            <p:strVal val="#ppt_x-0.05"/>
                                          </p:val>
                                        </p:tav>
                                        <p:tav tm="100000">
                                          <p:val>
                                            <p:strVal val="#ppt_x"/>
                                          </p:val>
                                        </p:tav>
                                      </p:tavLst>
                                    </p:anim>
                                    <p:anim calcmode="lin" valueType="num">
                                      <p:cBhvr>
                                        <p:cTn id="33" dur="200" accel="100000" fill="hold">
                                          <p:stCondLst>
                                            <p:cond delay="800"/>
                                          </p:stCondLst>
                                        </p:cTn>
                                        <p:tgtEl>
                                          <p:spTgt spid="23565">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30" presetClass="entr" presetSubtype="0" fill="hold" grpId="0" nodeType="clickEffect">
                                  <p:stCondLst>
                                    <p:cond delay="0"/>
                                  </p:stCondLst>
                                  <p:childTnLst>
                                    <p:set>
                                      <p:cBhvr>
                                        <p:cTn id="37" dur="1" fill="hold">
                                          <p:stCondLst>
                                            <p:cond delay="0"/>
                                          </p:stCondLst>
                                        </p:cTn>
                                        <p:tgtEl>
                                          <p:spTgt spid="23565">
                                            <p:txEl>
                                              <p:pRg st="1" end="1"/>
                                            </p:txEl>
                                          </p:spTgt>
                                        </p:tgtEl>
                                        <p:attrNameLst>
                                          <p:attrName>style.visibility</p:attrName>
                                        </p:attrNameLst>
                                      </p:cBhvr>
                                      <p:to>
                                        <p:strVal val="visible"/>
                                      </p:to>
                                    </p:set>
                                    <p:animEffect transition="in" filter="fade">
                                      <p:cBhvr>
                                        <p:cTn id="38" dur="800" decel="100000"/>
                                        <p:tgtEl>
                                          <p:spTgt spid="23565">
                                            <p:txEl>
                                              <p:pRg st="1" end="1"/>
                                            </p:txEl>
                                          </p:spTgt>
                                        </p:tgtEl>
                                      </p:cBhvr>
                                    </p:animEffect>
                                    <p:anim calcmode="lin" valueType="num">
                                      <p:cBhvr>
                                        <p:cTn id="39" dur="800" decel="100000" fill="hold"/>
                                        <p:tgtEl>
                                          <p:spTgt spid="23565">
                                            <p:txEl>
                                              <p:pRg st="1" end="1"/>
                                            </p:txEl>
                                          </p:spTgt>
                                        </p:tgtEl>
                                        <p:attrNameLst>
                                          <p:attrName>style.rotation</p:attrName>
                                        </p:attrNameLst>
                                      </p:cBhvr>
                                      <p:tavLst>
                                        <p:tav tm="0">
                                          <p:val>
                                            <p:fltVal val="-90"/>
                                          </p:val>
                                        </p:tav>
                                        <p:tav tm="100000">
                                          <p:val>
                                            <p:fltVal val="0"/>
                                          </p:val>
                                        </p:tav>
                                      </p:tavLst>
                                    </p:anim>
                                    <p:anim calcmode="lin" valueType="num">
                                      <p:cBhvr>
                                        <p:cTn id="40" dur="800" decel="100000" fill="hold"/>
                                        <p:tgtEl>
                                          <p:spTgt spid="23565">
                                            <p:txEl>
                                              <p:pRg st="1" end="1"/>
                                            </p:txEl>
                                          </p:spTgt>
                                        </p:tgtEl>
                                        <p:attrNameLst>
                                          <p:attrName>ppt_x</p:attrName>
                                        </p:attrNameLst>
                                      </p:cBhvr>
                                      <p:tavLst>
                                        <p:tav tm="0">
                                          <p:val>
                                            <p:strVal val="#ppt_x+0.4"/>
                                          </p:val>
                                        </p:tav>
                                        <p:tav tm="100000">
                                          <p:val>
                                            <p:strVal val="#ppt_x-0.05"/>
                                          </p:val>
                                        </p:tav>
                                      </p:tavLst>
                                    </p:anim>
                                    <p:anim calcmode="lin" valueType="num">
                                      <p:cBhvr>
                                        <p:cTn id="41" dur="800" decel="100000" fill="hold"/>
                                        <p:tgtEl>
                                          <p:spTgt spid="23565">
                                            <p:txEl>
                                              <p:pRg st="1" end="1"/>
                                            </p:txEl>
                                          </p:spTgt>
                                        </p:tgtEl>
                                        <p:attrNameLst>
                                          <p:attrName>ppt_y</p:attrName>
                                        </p:attrNameLst>
                                      </p:cBhvr>
                                      <p:tavLst>
                                        <p:tav tm="0">
                                          <p:val>
                                            <p:strVal val="#ppt_y-0.4"/>
                                          </p:val>
                                        </p:tav>
                                        <p:tav tm="100000">
                                          <p:val>
                                            <p:strVal val="#ppt_y+0.1"/>
                                          </p:val>
                                        </p:tav>
                                      </p:tavLst>
                                    </p:anim>
                                    <p:anim calcmode="lin" valueType="num">
                                      <p:cBhvr>
                                        <p:cTn id="42" dur="200" accel="100000" fill="hold">
                                          <p:stCondLst>
                                            <p:cond delay="800"/>
                                          </p:stCondLst>
                                        </p:cTn>
                                        <p:tgtEl>
                                          <p:spTgt spid="23565">
                                            <p:txEl>
                                              <p:pRg st="1" end="1"/>
                                            </p:txEl>
                                          </p:spTgt>
                                        </p:tgtEl>
                                        <p:attrNameLst>
                                          <p:attrName>ppt_x</p:attrName>
                                        </p:attrNameLst>
                                      </p:cBhvr>
                                      <p:tavLst>
                                        <p:tav tm="0">
                                          <p:val>
                                            <p:strVal val="#ppt_x-0.05"/>
                                          </p:val>
                                        </p:tav>
                                        <p:tav tm="100000">
                                          <p:val>
                                            <p:strVal val="#ppt_x"/>
                                          </p:val>
                                        </p:tav>
                                      </p:tavLst>
                                    </p:anim>
                                    <p:anim calcmode="lin" valueType="num">
                                      <p:cBhvr>
                                        <p:cTn id="43" dur="200" accel="100000" fill="hold">
                                          <p:stCondLst>
                                            <p:cond delay="800"/>
                                          </p:stCondLst>
                                        </p:cTn>
                                        <p:tgtEl>
                                          <p:spTgt spid="23565">
                                            <p:txEl>
                                              <p:pRg st="1" end="1"/>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5"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762000"/>
            <a:ext cx="9144000" cy="1143000"/>
          </a:xfrm>
        </p:spPr>
        <p:txBody>
          <a:bodyPr rtlCol="0">
            <a:normAutofit/>
          </a:bodyPr>
          <a:lstStyle/>
          <a:p>
            <a:pPr algn="ctr" eaLnBrk="1" fontAlgn="auto" hangingPunct="1">
              <a:spcAft>
                <a:spcPts val="0"/>
              </a:spcAft>
              <a:defRPr/>
            </a:pPr>
            <a:r>
              <a:rPr lang="ru-RU" altLang="ru-RU" sz="6600" i="1" dirty="0" smtClean="0">
                <a:solidFill>
                  <a:srgbClr val="009900"/>
                </a:solidFill>
              </a:rPr>
              <a:t>Здоровое питание</a:t>
            </a:r>
          </a:p>
        </p:txBody>
      </p:sp>
      <p:sp>
        <p:nvSpPr>
          <p:cNvPr id="10243" name="Rectangle 3"/>
          <p:cNvSpPr>
            <a:spLocks noGrp="1" noChangeArrowheads="1"/>
          </p:cNvSpPr>
          <p:nvPr>
            <p:ph idx="1"/>
          </p:nvPr>
        </p:nvSpPr>
        <p:spPr>
          <a:xfrm>
            <a:off x="381000" y="2590800"/>
            <a:ext cx="6591300" cy="3778250"/>
          </a:xfrm>
        </p:spPr>
        <p:txBody>
          <a:bodyPr/>
          <a:lstStyle/>
          <a:p>
            <a:pPr eaLnBrk="1" hangingPunct="1">
              <a:buFontTx/>
              <a:buNone/>
            </a:pPr>
            <a:r>
              <a:rPr lang="ru-RU" altLang="ru-RU" sz="2400" dirty="0" smtClean="0">
                <a:solidFill>
                  <a:srgbClr val="0070C0"/>
                </a:solidFill>
              </a:rPr>
              <a:t>Все мы с вами сладкоежки, </a:t>
            </a:r>
          </a:p>
          <a:p>
            <a:pPr eaLnBrk="1" hangingPunct="1">
              <a:buFontTx/>
              <a:buNone/>
            </a:pPr>
            <a:r>
              <a:rPr lang="ru-RU" altLang="ru-RU" sz="2400" dirty="0" smtClean="0">
                <a:solidFill>
                  <a:srgbClr val="0070C0"/>
                </a:solidFill>
              </a:rPr>
              <a:t>Любим торты и орешки, </a:t>
            </a:r>
          </a:p>
          <a:p>
            <a:pPr eaLnBrk="1" hangingPunct="1">
              <a:buFontTx/>
              <a:buNone/>
            </a:pPr>
            <a:r>
              <a:rPr lang="ru-RU" altLang="ru-RU" sz="2400" dirty="0" smtClean="0">
                <a:solidFill>
                  <a:srgbClr val="0070C0"/>
                </a:solidFill>
              </a:rPr>
              <a:t>Леденцы и шоколад – </a:t>
            </a:r>
          </a:p>
          <a:p>
            <a:pPr eaLnBrk="1" hangingPunct="1">
              <a:buFontTx/>
              <a:buNone/>
            </a:pPr>
            <a:r>
              <a:rPr lang="ru-RU" altLang="ru-RU" sz="2400" dirty="0" smtClean="0">
                <a:solidFill>
                  <a:srgbClr val="0070C0"/>
                </a:solidFill>
              </a:rPr>
              <a:t>Это всё едим подряд.</a:t>
            </a:r>
          </a:p>
          <a:p>
            <a:pPr eaLnBrk="1" hangingPunct="1">
              <a:buFontTx/>
              <a:buNone/>
            </a:pPr>
            <a:r>
              <a:rPr lang="ru-RU" altLang="ru-RU" sz="2400" dirty="0" smtClean="0">
                <a:solidFill>
                  <a:srgbClr val="0070C0"/>
                </a:solidFill>
              </a:rPr>
              <a:t>Но позвольте возразить:</a:t>
            </a:r>
          </a:p>
          <a:p>
            <a:pPr eaLnBrk="1" hangingPunct="1">
              <a:buFontTx/>
              <a:buNone/>
            </a:pPr>
            <a:r>
              <a:rPr lang="ru-RU" altLang="ru-RU" sz="2400" dirty="0" smtClean="0">
                <a:solidFill>
                  <a:srgbClr val="0070C0"/>
                </a:solidFill>
              </a:rPr>
              <a:t>Делать так  -  себе вредить</a:t>
            </a:r>
            <a:r>
              <a:rPr lang="ru-RU" altLang="ru-RU" dirty="0" smtClean="0"/>
              <a:t>.</a:t>
            </a:r>
          </a:p>
        </p:txBody>
      </p:sp>
      <p:pic>
        <p:nvPicPr>
          <p:cNvPr id="10244" name="Picture 4" descr="торты и пирожные"/>
          <p:cNvPicPr>
            <a:picLocks noChangeAspect="1" noChangeArrowheads="1"/>
          </p:cNvPicPr>
          <p:nvPr/>
        </p:nvPicPr>
        <p:blipFill>
          <a:blip r:embed="rId2" cstate="print"/>
          <a:srcRect/>
          <a:stretch>
            <a:fillRect/>
          </a:stretch>
        </p:blipFill>
        <p:spPr bwMode="auto">
          <a:xfrm>
            <a:off x="4429604" y="2133600"/>
            <a:ext cx="4714396" cy="4495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800" decel="100000"/>
                                        <p:tgtEl>
                                          <p:spTgt spid="10242"/>
                                        </p:tgtEl>
                                      </p:cBhvr>
                                    </p:animEffect>
                                    <p:anim calcmode="lin" valueType="num">
                                      <p:cBhvr>
                                        <p:cTn id="8" dur="800" decel="100000" fill="hold"/>
                                        <p:tgtEl>
                                          <p:spTgt spid="10242"/>
                                        </p:tgtEl>
                                        <p:attrNameLst>
                                          <p:attrName>style.rotation</p:attrName>
                                        </p:attrNameLst>
                                      </p:cBhvr>
                                      <p:tavLst>
                                        <p:tav tm="0">
                                          <p:val>
                                            <p:fltVal val="-90"/>
                                          </p:val>
                                        </p:tav>
                                        <p:tav tm="100000">
                                          <p:val>
                                            <p:fltVal val="0"/>
                                          </p:val>
                                        </p:tav>
                                      </p:tavLst>
                                    </p:anim>
                                    <p:anim calcmode="lin" valueType="num">
                                      <p:cBhvr>
                                        <p:cTn id="9" dur="800" decel="100000" fill="hold"/>
                                        <p:tgtEl>
                                          <p:spTgt spid="10242"/>
                                        </p:tgtEl>
                                        <p:attrNameLst>
                                          <p:attrName>ppt_x</p:attrName>
                                        </p:attrNameLst>
                                      </p:cBhvr>
                                      <p:tavLst>
                                        <p:tav tm="0">
                                          <p:val>
                                            <p:strVal val="#ppt_x+0.4"/>
                                          </p:val>
                                        </p:tav>
                                        <p:tav tm="100000">
                                          <p:val>
                                            <p:strVal val="#ppt_x-0.05"/>
                                          </p:val>
                                        </p:tav>
                                      </p:tavLst>
                                    </p:anim>
                                    <p:anim calcmode="lin" valueType="num">
                                      <p:cBhvr>
                                        <p:cTn id="10" dur="800" decel="100000" fill="hold"/>
                                        <p:tgtEl>
                                          <p:spTgt spid="1024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024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0242"/>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53" presetClass="entr" presetSubtype="0" fill="hold" grpId="0" nodeType="clickEffect">
                                  <p:stCondLst>
                                    <p:cond delay="0"/>
                                  </p:stCondLst>
                                  <p:childTnLst>
                                    <p:set>
                                      <p:cBhvr>
                                        <p:cTn id="16" dur="1" fill="hold">
                                          <p:stCondLst>
                                            <p:cond delay="0"/>
                                          </p:stCondLst>
                                        </p:cTn>
                                        <p:tgtEl>
                                          <p:spTgt spid="10243">
                                            <p:txEl>
                                              <p:pRg st="0" end="0"/>
                                            </p:txEl>
                                          </p:spTgt>
                                        </p:tgtEl>
                                        <p:attrNameLst>
                                          <p:attrName>style.visibility</p:attrName>
                                        </p:attrNameLst>
                                      </p:cBhvr>
                                      <p:to>
                                        <p:strVal val="visible"/>
                                      </p:to>
                                    </p:set>
                                    <p:anim calcmode="lin" valueType="num">
                                      <p:cBhvr>
                                        <p:cTn id="17" dur="500" fill="hold"/>
                                        <p:tgtEl>
                                          <p:spTgt spid="10243">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10243">
                                            <p:txEl>
                                              <p:pRg st="0" end="0"/>
                                            </p:txEl>
                                          </p:spTgt>
                                        </p:tgtEl>
                                        <p:attrNameLst>
                                          <p:attrName>ppt_h</p:attrName>
                                        </p:attrNameLst>
                                      </p:cBhvr>
                                      <p:tavLst>
                                        <p:tav tm="0">
                                          <p:val>
                                            <p:fltVal val="0"/>
                                          </p:val>
                                        </p:tav>
                                        <p:tav tm="100000">
                                          <p:val>
                                            <p:strVal val="#ppt_h"/>
                                          </p:val>
                                        </p:tav>
                                      </p:tavLst>
                                    </p:anim>
                                    <p:animEffect transition="in" filter="fade">
                                      <p:cBhvr>
                                        <p:cTn id="19" dur="500"/>
                                        <p:tgtEl>
                                          <p:spTgt spid="10243">
                                            <p:txEl>
                                              <p:pRg st="0" end="0"/>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3" presetClass="entr" presetSubtype="0" fill="hold" grpId="0" nodeType="clickEffect">
                                  <p:stCondLst>
                                    <p:cond delay="0"/>
                                  </p:stCondLst>
                                  <p:childTnLst>
                                    <p:set>
                                      <p:cBhvr>
                                        <p:cTn id="23" dur="1" fill="hold">
                                          <p:stCondLst>
                                            <p:cond delay="0"/>
                                          </p:stCondLst>
                                        </p:cTn>
                                        <p:tgtEl>
                                          <p:spTgt spid="10243">
                                            <p:txEl>
                                              <p:pRg st="1" end="1"/>
                                            </p:txEl>
                                          </p:spTgt>
                                        </p:tgtEl>
                                        <p:attrNameLst>
                                          <p:attrName>style.visibility</p:attrName>
                                        </p:attrNameLst>
                                      </p:cBhvr>
                                      <p:to>
                                        <p:strVal val="visible"/>
                                      </p:to>
                                    </p:set>
                                    <p:anim calcmode="lin" valueType="num">
                                      <p:cBhvr>
                                        <p:cTn id="24" dur="500" fill="hold"/>
                                        <p:tgtEl>
                                          <p:spTgt spid="10243">
                                            <p:txEl>
                                              <p:pRg st="1" end="1"/>
                                            </p:txEl>
                                          </p:spTgt>
                                        </p:tgtEl>
                                        <p:attrNameLst>
                                          <p:attrName>ppt_w</p:attrName>
                                        </p:attrNameLst>
                                      </p:cBhvr>
                                      <p:tavLst>
                                        <p:tav tm="0">
                                          <p:val>
                                            <p:fltVal val="0"/>
                                          </p:val>
                                        </p:tav>
                                        <p:tav tm="100000">
                                          <p:val>
                                            <p:strVal val="#ppt_w"/>
                                          </p:val>
                                        </p:tav>
                                      </p:tavLst>
                                    </p:anim>
                                    <p:anim calcmode="lin" valueType="num">
                                      <p:cBhvr>
                                        <p:cTn id="25" dur="500" fill="hold"/>
                                        <p:tgtEl>
                                          <p:spTgt spid="10243">
                                            <p:txEl>
                                              <p:pRg st="1" end="1"/>
                                            </p:txEl>
                                          </p:spTgt>
                                        </p:tgtEl>
                                        <p:attrNameLst>
                                          <p:attrName>ppt_h</p:attrName>
                                        </p:attrNameLst>
                                      </p:cBhvr>
                                      <p:tavLst>
                                        <p:tav tm="0">
                                          <p:val>
                                            <p:fltVal val="0"/>
                                          </p:val>
                                        </p:tav>
                                        <p:tav tm="100000">
                                          <p:val>
                                            <p:strVal val="#ppt_h"/>
                                          </p:val>
                                        </p:tav>
                                      </p:tavLst>
                                    </p:anim>
                                    <p:animEffect transition="in" filter="fade">
                                      <p:cBhvr>
                                        <p:cTn id="26" dur="500"/>
                                        <p:tgtEl>
                                          <p:spTgt spid="10243">
                                            <p:txEl>
                                              <p:pRg st="1" end="1"/>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3" presetClass="entr" presetSubtype="0" fill="hold" grpId="0" nodeType="clickEffect">
                                  <p:stCondLst>
                                    <p:cond delay="0"/>
                                  </p:stCondLst>
                                  <p:childTnLst>
                                    <p:set>
                                      <p:cBhvr>
                                        <p:cTn id="30" dur="1" fill="hold">
                                          <p:stCondLst>
                                            <p:cond delay="0"/>
                                          </p:stCondLst>
                                        </p:cTn>
                                        <p:tgtEl>
                                          <p:spTgt spid="10243">
                                            <p:txEl>
                                              <p:pRg st="2" end="2"/>
                                            </p:txEl>
                                          </p:spTgt>
                                        </p:tgtEl>
                                        <p:attrNameLst>
                                          <p:attrName>style.visibility</p:attrName>
                                        </p:attrNameLst>
                                      </p:cBhvr>
                                      <p:to>
                                        <p:strVal val="visible"/>
                                      </p:to>
                                    </p:set>
                                    <p:anim calcmode="lin" valueType="num">
                                      <p:cBhvr>
                                        <p:cTn id="31" dur="500" fill="hold"/>
                                        <p:tgtEl>
                                          <p:spTgt spid="10243">
                                            <p:txEl>
                                              <p:pRg st="2" end="2"/>
                                            </p:txEl>
                                          </p:spTgt>
                                        </p:tgtEl>
                                        <p:attrNameLst>
                                          <p:attrName>ppt_w</p:attrName>
                                        </p:attrNameLst>
                                      </p:cBhvr>
                                      <p:tavLst>
                                        <p:tav tm="0">
                                          <p:val>
                                            <p:fltVal val="0"/>
                                          </p:val>
                                        </p:tav>
                                        <p:tav tm="100000">
                                          <p:val>
                                            <p:strVal val="#ppt_w"/>
                                          </p:val>
                                        </p:tav>
                                      </p:tavLst>
                                    </p:anim>
                                    <p:anim calcmode="lin" valueType="num">
                                      <p:cBhvr>
                                        <p:cTn id="32" dur="500" fill="hold"/>
                                        <p:tgtEl>
                                          <p:spTgt spid="10243">
                                            <p:txEl>
                                              <p:pRg st="2" end="2"/>
                                            </p:txEl>
                                          </p:spTgt>
                                        </p:tgtEl>
                                        <p:attrNameLst>
                                          <p:attrName>ppt_h</p:attrName>
                                        </p:attrNameLst>
                                      </p:cBhvr>
                                      <p:tavLst>
                                        <p:tav tm="0">
                                          <p:val>
                                            <p:fltVal val="0"/>
                                          </p:val>
                                        </p:tav>
                                        <p:tav tm="100000">
                                          <p:val>
                                            <p:strVal val="#ppt_h"/>
                                          </p:val>
                                        </p:tav>
                                      </p:tavLst>
                                    </p:anim>
                                    <p:animEffect transition="in" filter="fade">
                                      <p:cBhvr>
                                        <p:cTn id="33" dur="500"/>
                                        <p:tgtEl>
                                          <p:spTgt spid="10243">
                                            <p:txEl>
                                              <p:pRg st="2" end="2"/>
                                            </p:txEl>
                                          </p:spTgt>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53" presetClass="entr" presetSubtype="0" fill="hold" grpId="0" nodeType="clickEffect">
                                  <p:stCondLst>
                                    <p:cond delay="0"/>
                                  </p:stCondLst>
                                  <p:childTnLst>
                                    <p:set>
                                      <p:cBhvr>
                                        <p:cTn id="37" dur="1" fill="hold">
                                          <p:stCondLst>
                                            <p:cond delay="0"/>
                                          </p:stCondLst>
                                        </p:cTn>
                                        <p:tgtEl>
                                          <p:spTgt spid="10243">
                                            <p:txEl>
                                              <p:pRg st="3" end="3"/>
                                            </p:txEl>
                                          </p:spTgt>
                                        </p:tgtEl>
                                        <p:attrNameLst>
                                          <p:attrName>style.visibility</p:attrName>
                                        </p:attrNameLst>
                                      </p:cBhvr>
                                      <p:to>
                                        <p:strVal val="visible"/>
                                      </p:to>
                                    </p:set>
                                    <p:anim calcmode="lin" valueType="num">
                                      <p:cBhvr>
                                        <p:cTn id="38" dur="500" fill="hold"/>
                                        <p:tgtEl>
                                          <p:spTgt spid="10243">
                                            <p:txEl>
                                              <p:pRg st="3" end="3"/>
                                            </p:txEl>
                                          </p:spTgt>
                                        </p:tgtEl>
                                        <p:attrNameLst>
                                          <p:attrName>ppt_w</p:attrName>
                                        </p:attrNameLst>
                                      </p:cBhvr>
                                      <p:tavLst>
                                        <p:tav tm="0">
                                          <p:val>
                                            <p:fltVal val="0"/>
                                          </p:val>
                                        </p:tav>
                                        <p:tav tm="100000">
                                          <p:val>
                                            <p:strVal val="#ppt_w"/>
                                          </p:val>
                                        </p:tav>
                                      </p:tavLst>
                                    </p:anim>
                                    <p:anim calcmode="lin" valueType="num">
                                      <p:cBhvr>
                                        <p:cTn id="39" dur="500" fill="hold"/>
                                        <p:tgtEl>
                                          <p:spTgt spid="10243">
                                            <p:txEl>
                                              <p:pRg st="3" end="3"/>
                                            </p:txEl>
                                          </p:spTgt>
                                        </p:tgtEl>
                                        <p:attrNameLst>
                                          <p:attrName>ppt_h</p:attrName>
                                        </p:attrNameLst>
                                      </p:cBhvr>
                                      <p:tavLst>
                                        <p:tav tm="0">
                                          <p:val>
                                            <p:fltVal val="0"/>
                                          </p:val>
                                        </p:tav>
                                        <p:tav tm="100000">
                                          <p:val>
                                            <p:strVal val="#ppt_h"/>
                                          </p:val>
                                        </p:tav>
                                      </p:tavLst>
                                    </p:anim>
                                    <p:animEffect transition="in" filter="fade">
                                      <p:cBhvr>
                                        <p:cTn id="40" dur="500"/>
                                        <p:tgtEl>
                                          <p:spTgt spid="10243">
                                            <p:txEl>
                                              <p:pRg st="3" end="3"/>
                                            </p:txEl>
                                          </p:spTgt>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53" presetClass="entr" presetSubtype="0" fill="hold" grpId="0" nodeType="clickEffect">
                                  <p:stCondLst>
                                    <p:cond delay="0"/>
                                  </p:stCondLst>
                                  <p:childTnLst>
                                    <p:set>
                                      <p:cBhvr>
                                        <p:cTn id="44" dur="1" fill="hold">
                                          <p:stCondLst>
                                            <p:cond delay="0"/>
                                          </p:stCondLst>
                                        </p:cTn>
                                        <p:tgtEl>
                                          <p:spTgt spid="10243">
                                            <p:txEl>
                                              <p:pRg st="4" end="4"/>
                                            </p:txEl>
                                          </p:spTgt>
                                        </p:tgtEl>
                                        <p:attrNameLst>
                                          <p:attrName>style.visibility</p:attrName>
                                        </p:attrNameLst>
                                      </p:cBhvr>
                                      <p:to>
                                        <p:strVal val="visible"/>
                                      </p:to>
                                    </p:set>
                                    <p:anim calcmode="lin" valueType="num">
                                      <p:cBhvr>
                                        <p:cTn id="45" dur="500" fill="hold"/>
                                        <p:tgtEl>
                                          <p:spTgt spid="10243">
                                            <p:txEl>
                                              <p:pRg st="4" end="4"/>
                                            </p:txEl>
                                          </p:spTgt>
                                        </p:tgtEl>
                                        <p:attrNameLst>
                                          <p:attrName>ppt_w</p:attrName>
                                        </p:attrNameLst>
                                      </p:cBhvr>
                                      <p:tavLst>
                                        <p:tav tm="0">
                                          <p:val>
                                            <p:fltVal val="0"/>
                                          </p:val>
                                        </p:tav>
                                        <p:tav tm="100000">
                                          <p:val>
                                            <p:strVal val="#ppt_w"/>
                                          </p:val>
                                        </p:tav>
                                      </p:tavLst>
                                    </p:anim>
                                    <p:anim calcmode="lin" valueType="num">
                                      <p:cBhvr>
                                        <p:cTn id="46" dur="500" fill="hold"/>
                                        <p:tgtEl>
                                          <p:spTgt spid="10243">
                                            <p:txEl>
                                              <p:pRg st="4" end="4"/>
                                            </p:txEl>
                                          </p:spTgt>
                                        </p:tgtEl>
                                        <p:attrNameLst>
                                          <p:attrName>ppt_h</p:attrName>
                                        </p:attrNameLst>
                                      </p:cBhvr>
                                      <p:tavLst>
                                        <p:tav tm="0">
                                          <p:val>
                                            <p:fltVal val="0"/>
                                          </p:val>
                                        </p:tav>
                                        <p:tav tm="100000">
                                          <p:val>
                                            <p:strVal val="#ppt_h"/>
                                          </p:val>
                                        </p:tav>
                                      </p:tavLst>
                                    </p:anim>
                                    <p:animEffect transition="in" filter="fade">
                                      <p:cBhvr>
                                        <p:cTn id="47" dur="500"/>
                                        <p:tgtEl>
                                          <p:spTgt spid="10243">
                                            <p:txEl>
                                              <p:pRg st="4" end="4"/>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53" presetClass="entr" presetSubtype="0" fill="hold" grpId="0" nodeType="clickEffect">
                                  <p:stCondLst>
                                    <p:cond delay="0"/>
                                  </p:stCondLst>
                                  <p:childTnLst>
                                    <p:set>
                                      <p:cBhvr>
                                        <p:cTn id="51" dur="1" fill="hold">
                                          <p:stCondLst>
                                            <p:cond delay="0"/>
                                          </p:stCondLst>
                                        </p:cTn>
                                        <p:tgtEl>
                                          <p:spTgt spid="10243">
                                            <p:txEl>
                                              <p:pRg st="5" end="5"/>
                                            </p:txEl>
                                          </p:spTgt>
                                        </p:tgtEl>
                                        <p:attrNameLst>
                                          <p:attrName>style.visibility</p:attrName>
                                        </p:attrNameLst>
                                      </p:cBhvr>
                                      <p:to>
                                        <p:strVal val="visible"/>
                                      </p:to>
                                    </p:set>
                                    <p:anim calcmode="lin" valueType="num">
                                      <p:cBhvr>
                                        <p:cTn id="52" dur="500" fill="hold"/>
                                        <p:tgtEl>
                                          <p:spTgt spid="10243">
                                            <p:txEl>
                                              <p:pRg st="5" end="5"/>
                                            </p:txEl>
                                          </p:spTgt>
                                        </p:tgtEl>
                                        <p:attrNameLst>
                                          <p:attrName>ppt_w</p:attrName>
                                        </p:attrNameLst>
                                      </p:cBhvr>
                                      <p:tavLst>
                                        <p:tav tm="0">
                                          <p:val>
                                            <p:fltVal val="0"/>
                                          </p:val>
                                        </p:tav>
                                        <p:tav tm="100000">
                                          <p:val>
                                            <p:strVal val="#ppt_w"/>
                                          </p:val>
                                        </p:tav>
                                      </p:tavLst>
                                    </p:anim>
                                    <p:anim calcmode="lin" valueType="num">
                                      <p:cBhvr>
                                        <p:cTn id="53" dur="500" fill="hold"/>
                                        <p:tgtEl>
                                          <p:spTgt spid="10243">
                                            <p:txEl>
                                              <p:pRg st="5" end="5"/>
                                            </p:txEl>
                                          </p:spTgt>
                                        </p:tgtEl>
                                        <p:attrNameLst>
                                          <p:attrName>ppt_h</p:attrName>
                                        </p:attrNameLst>
                                      </p:cBhvr>
                                      <p:tavLst>
                                        <p:tav tm="0">
                                          <p:val>
                                            <p:fltVal val="0"/>
                                          </p:val>
                                        </p:tav>
                                        <p:tav tm="100000">
                                          <p:val>
                                            <p:strVal val="#ppt_h"/>
                                          </p:val>
                                        </p:tav>
                                      </p:tavLst>
                                    </p:anim>
                                    <p:animEffect transition="in" filter="fade">
                                      <p:cBhvr>
                                        <p:cTn id="54" dur="500"/>
                                        <p:tgtEl>
                                          <p:spTgt spid="10243">
                                            <p:txEl>
                                              <p:pRg st="5" end="5"/>
                                            </p:txEl>
                                          </p:spTgt>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8" presetClass="entr" presetSubtype="16" fill="hold" nodeType="clickEffect">
                                  <p:stCondLst>
                                    <p:cond delay="0"/>
                                  </p:stCondLst>
                                  <p:childTnLst>
                                    <p:set>
                                      <p:cBhvr>
                                        <p:cTn id="58" dur="1" fill="hold">
                                          <p:stCondLst>
                                            <p:cond delay="0"/>
                                          </p:stCondLst>
                                        </p:cTn>
                                        <p:tgtEl>
                                          <p:spTgt spid="10244"/>
                                        </p:tgtEl>
                                        <p:attrNameLst>
                                          <p:attrName>style.visibility</p:attrName>
                                        </p:attrNameLst>
                                      </p:cBhvr>
                                      <p:to>
                                        <p:strVal val="visible"/>
                                      </p:to>
                                    </p:set>
                                    <p:animEffect transition="in" filter="diamond(in)">
                                      <p:cBhvr>
                                        <p:cTn id="59" dur="20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143000" y="609600"/>
            <a:ext cx="7315200" cy="1281112"/>
          </a:xfrm>
        </p:spPr>
        <p:txBody>
          <a:bodyPr rtlCol="0">
            <a:normAutofit/>
          </a:bodyPr>
          <a:lstStyle/>
          <a:p>
            <a:pPr algn="ctr" eaLnBrk="1" fontAlgn="auto" hangingPunct="1">
              <a:spcAft>
                <a:spcPts val="0"/>
              </a:spcAft>
              <a:defRPr/>
            </a:pPr>
            <a:r>
              <a:rPr lang="ru-RU" altLang="ru-RU" sz="4000" dirty="0" smtClean="0">
                <a:solidFill>
                  <a:schemeClr val="tx1">
                    <a:lumMod val="85000"/>
                    <a:lumOff val="15000"/>
                  </a:schemeClr>
                </a:solidFill>
              </a:rPr>
              <a:t>Овощи и фрукты – это лучшие продукты</a:t>
            </a:r>
          </a:p>
        </p:txBody>
      </p:sp>
      <p:pic>
        <p:nvPicPr>
          <p:cNvPr id="11269" name="Picture 5" descr="это лучшие продукты"/>
          <p:cNvPicPr>
            <a:picLocks noChangeAspect="1" noChangeArrowheads="1"/>
          </p:cNvPicPr>
          <p:nvPr/>
        </p:nvPicPr>
        <p:blipFill>
          <a:blip r:embed="rId2" cstate="print"/>
          <a:srcRect/>
          <a:stretch>
            <a:fillRect/>
          </a:stretch>
        </p:blipFill>
        <p:spPr bwMode="auto">
          <a:xfrm>
            <a:off x="609600" y="1862138"/>
            <a:ext cx="8283575" cy="498337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11269"/>
                                        </p:tgtEl>
                                        <p:attrNameLst>
                                          <p:attrName>style.visibility</p:attrName>
                                        </p:attrNameLst>
                                      </p:cBhvr>
                                      <p:to>
                                        <p:strVal val="visible"/>
                                      </p:to>
                                    </p:set>
                                    <p:anim calcmode="lin" valueType="num">
                                      <p:cBhvr>
                                        <p:cTn id="7" dur="500" fill="hold"/>
                                        <p:tgtEl>
                                          <p:spTgt spid="11269"/>
                                        </p:tgtEl>
                                        <p:attrNameLst>
                                          <p:attrName>ppt_w</p:attrName>
                                        </p:attrNameLst>
                                      </p:cBhvr>
                                      <p:tavLst>
                                        <p:tav tm="0">
                                          <p:val>
                                            <p:fltVal val="0"/>
                                          </p:val>
                                        </p:tav>
                                        <p:tav tm="100000">
                                          <p:val>
                                            <p:strVal val="#ppt_w"/>
                                          </p:val>
                                        </p:tav>
                                      </p:tavLst>
                                    </p:anim>
                                    <p:anim calcmode="lin" valueType="num">
                                      <p:cBhvr>
                                        <p:cTn id="8" dur="500" fill="hold"/>
                                        <p:tgtEl>
                                          <p:spTgt spid="11269"/>
                                        </p:tgtEl>
                                        <p:attrNameLst>
                                          <p:attrName>ppt_h</p:attrName>
                                        </p:attrNameLst>
                                      </p:cBhvr>
                                      <p:tavLst>
                                        <p:tav tm="0">
                                          <p:val>
                                            <p:fltVal val="0"/>
                                          </p:val>
                                        </p:tav>
                                        <p:tav tm="100000">
                                          <p:val>
                                            <p:strVal val="#ppt_h"/>
                                          </p:val>
                                        </p:tav>
                                      </p:tavLst>
                                    </p:anim>
                                    <p:anim calcmode="lin" valueType="num">
                                      <p:cBhvr>
                                        <p:cTn id="9" dur="500" fill="hold"/>
                                        <p:tgtEl>
                                          <p:spTgt spid="11269"/>
                                        </p:tgtEl>
                                        <p:attrNameLst>
                                          <p:attrName>style.rotation</p:attrName>
                                        </p:attrNameLst>
                                      </p:cBhvr>
                                      <p:tavLst>
                                        <p:tav tm="0">
                                          <p:val>
                                            <p:fltVal val="360"/>
                                          </p:val>
                                        </p:tav>
                                        <p:tav tm="100000">
                                          <p:val>
                                            <p:fltVal val="0"/>
                                          </p:val>
                                        </p:tav>
                                      </p:tavLst>
                                    </p:anim>
                                    <p:animEffect transition="in" filter="fade">
                                      <p:cBhvr>
                                        <p:cTn id="10" dur="500"/>
                                        <p:tgtEl>
                                          <p:spTgt spid="1126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0" presetClass="entr" presetSubtype="0" fill="hold" grpId="0" nodeType="clickEffect">
                                  <p:stCondLst>
                                    <p:cond delay="0"/>
                                  </p:stCondLst>
                                  <p:childTnLst>
                                    <p:set>
                                      <p:cBhvr>
                                        <p:cTn id="14" dur="1" fill="hold">
                                          <p:stCondLst>
                                            <p:cond delay="0"/>
                                          </p:stCondLst>
                                        </p:cTn>
                                        <p:tgtEl>
                                          <p:spTgt spid="11266"/>
                                        </p:tgtEl>
                                        <p:attrNameLst>
                                          <p:attrName>style.visibility</p:attrName>
                                        </p:attrNameLst>
                                      </p:cBhvr>
                                      <p:to>
                                        <p:strVal val="visible"/>
                                      </p:to>
                                    </p:set>
                                    <p:animEffect transition="in" filter="fade">
                                      <p:cBhvr>
                                        <p:cTn id="15" dur="800" decel="100000"/>
                                        <p:tgtEl>
                                          <p:spTgt spid="11266"/>
                                        </p:tgtEl>
                                      </p:cBhvr>
                                    </p:animEffect>
                                    <p:anim calcmode="lin" valueType="num">
                                      <p:cBhvr>
                                        <p:cTn id="16" dur="800" decel="100000" fill="hold"/>
                                        <p:tgtEl>
                                          <p:spTgt spid="11266"/>
                                        </p:tgtEl>
                                        <p:attrNameLst>
                                          <p:attrName>style.rotation</p:attrName>
                                        </p:attrNameLst>
                                      </p:cBhvr>
                                      <p:tavLst>
                                        <p:tav tm="0">
                                          <p:val>
                                            <p:fltVal val="-90"/>
                                          </p:val>
                                        </p:tav>
                                        <p:tav tm="100000">
                                          <p:val>
                                            <p:fltVal val="0"/>
                                          </p:val>
                                        </p:tav>
                                      </p:tavLst>
                                    </p:anim>
                                    <p:anim calcmode="lin" valueType="num">
                                      <p:cBhvr>
                                        <p:cTn id="17" dur="800" decel="100000" fill="hold"/>
                                        <p:tgtEl>
                                          <p:spTgt spid="11266"/>
                                        </p:tgtEl>
                                        <p:attrNameLst>
                                          <p:attrName>ppt_x</p:attrName>
                                        </p:attrNameLst>
                                      </p:cBhvr>
                                      <p:tavLst>
                                        <p:tav tm="0">
                                          <p:val>
                                            <p:strVal val="#ppt_x+0.4"/>
                                          </p:val>
                                        </p:tav>
                                        <p:tav tm="100000">
                                          <p:val>
                                            <p:strVal val="#ppt_x-0.05"/>
                                          </p:val>
                                        </p:tav>
                                      </p:tavLst>
                                    </p:anim>
                                    <p:anim calcmode="lin" valueType="num">
                                      <p:cBhvr>
                                        <p:cTn id="18" dur="800" decel="100000" fill="hold"/>
                                        <p:tgtEl>
                                          <p:spTgt spid="11266"/>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11266"/>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1126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 name="Rectangle 5"/>
          <p:cNvSpPr>
            <a:spLocks noGrp="1" noChangeArrowheads="1"/>
          </p:cNvSpPr>
          <p:nvPr>
            <p:ph type="title"/>
          </p:nvPr>
        </p:nvSpPr>
        <p:spPr>
          <a:xfrm>
            <a:off x="1676400" y="762000"/>
            <a:ext cx="6589713" cy="823913"/>
          </a:xfrm>
        </p:spPr>
        <p:txBody>
          <a:bodyPr>
            <a:normAutofit fontScale="90000"/>
          </a:bodyPr>
          <a:lstStyle/>
          <a:p>
            <a:pPr eaLnBrk="1" hangingPunct="1"/>
            <a:r>
              <a:rPr lang="ru-RU" altLang="ru-RU" b="1" dirty="0" smtClean="0">
                <a:solidFill>
                  <a:srgbClr val="0070C0"/>
                </a:solidFill>
              </a:rPr>
              <a:t>КОМПОНЕНТЫ ЗДОРОВЬЯ</a:t>
            </a:r>
          </a:p>
        </p:txBody>
      </p:sp>
      <p:graphicFrame>
        <p:nvGraphicFramePr>
          <p:cNvPr id="2" name="Схема 1"/>
          <p:cNvGraphicFramePr/>
          <p:nvPr/>
        </p:nvGraphicFramePr>
        <p:xfrm>
          <a:off x="-457200" y="1374775"/>
          <a:ext cx="10082213" cy="5483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Rot="1" noChangeArrowheads="1"/>
          </p:cNvSpPr>
          <p:nvPr>
            <p:ph idx="1"/>
          </p:nvPr>
        </p:nvSpPr>
        <p:spPr>
          <a:xfrm>
            <a:off x="1066800" y="1828800"/>
            <a:ext cx="7620000" cy="3778250"/>
          </a:xfrm>
        </p:spPr>
        <p:txBody>
          <a:bodyPr/>
          <a:lstStyle/>
          <a:p>
            <a:pPr algn="ctr" eaLnBrk="1" hangingPunct="1">
              <a:buFont typeface="Wingdings" pitchFamily="2" charset="2"/>
              <a:buNone/>
            </a:pPr>
            <a:r>
              <a:rPr lang="ru-RU" altLang="ru-RU" sz="8000" smtClean="0">
                <a:solidFill>
                  <a:srgbClr val="FF0000"/>
                </a:solidFill>
              </a:rPr>
              <a:t>Какие бывают привычки?</a:t>
            </a:r>
          </a:p>
          <a:p>
            <a:pPr eaLnBrk="1" hangingPunct="1">
              <a:buFont typeface="Wingdings" pitchFamily="2" charset="2"/>
              <a:buNone/>
            </a:pPr>
            <a:endParaRPr lang="ru-RU" altLang="ru-RU" smtClean="0"/>
          </a:p>
        </p:txBody>
      </p:sp>
    </p:spTree>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title"/>
          </p:nvPr>
        </p:nvSpPr>
        <p:spPr>
          <a:xfrm>
            <a:off x="304800" y="157163"/>
            <a:ext cx="8686800" cy="1281112"/>
          </a:xfrm>
        </p:spPr>
        <p:txBody>
          <a:bodyPr rtlCol="0">
            <a:normAutofit/>
          </a:bodyPr>
          <a:lstStyle/>
          <a:p>
            <a:pPr eaLnBrk="1" fontAlgn="auto" hangingPunct="1">
              <a:spcAft>
                <a:spcPts val="0"/>
              </a:spcAft>
              <a:defRPr/>
            </a:pPr>
            <a:r>
              <a:rPr lang="ru-RU" altLang="ru-RU" sz="4000" b="1" dirty="0" smtClean="0">
                <a:solidFill>
                  <a:srgbClr val="FF0000"/>
                </a:solidFill>
              </a:rPr>
              <a:t>Я здоровье берегу. Сам себе я помогу!</a:t>
            </a:r>
          </a:p>
        </p:txBody>
      </p:sp>
      <p:pic>
        <p:nvPicPr>
          <p:cNvPr id="50179" name="Picture 9" descr="я здоровье берегу"/>
          <p:cNvPicPr>
            <a:picLocks noChangeAspect="1" noChangeArrowheads="1"/>
          </p:cNvPicPr>
          <p:nvPr/>
        </p:nvPicPr>
        <p:blipFill>
          <a:blip r:embed="rId2" cstate="print"/>
          <a:srcRect b="-9360"/>
          <a:stretch>
            <a:fillRect/>
          </a:stretch>
        </p:blipFill>
        <p:spPr bwMode="auto">
          <a:xfrm>
            <a:off x="0" y="1524000"/>
            <a:ext cx="9144000" cy="586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152400"/>
            <a:ext cx="8305800" cy="1600200"/>
          </a:xfrm>
        </p:spPr>
        <p:txBody>
          <a:bodyPr/>
          <a:lstStyle/>
          <a:p>
            <a:pPr eaLnBrk="1" hangingPunct="1"/>
            <a:r>
              <a:rPr lang="ru-RU" altLang="ru-RU" sz="4000" b="1" i="1" dirty="0" smtClean="0">
                <a:solidFill>
                  <a:srgbClr val="009900"/>
                </a:solidFill>
              </a:rPr>
              <a:t>Здоровье береги как ценный клад</a:t>
            </a:r>
          </a:p>
        </p:txBody>
      </p:sp>
      <p:sp>
        <p:nvSpPr>
          <p:cNvPr id="34819" name="Rectangle 4"/>
          <p:cNvSpPr>
            <a:spLocks noGrp="1" noChangeArrowheads="1"/>
          </p:cNvSpPr>
          <p:nvPr>
            <p:ph sz="half" idx="1"/>
          </p:nvPr>
        </p:nvSpPr>
        <p:spPr>
          <a:xfrm>
            <a:off x="152400" y="1828800"/>
            <a:ext cx="4537075" cy="4525963"/>
          </a:xfrm>
        </p:spPr>
        <p:txBody>
          <a:bodyPr rtlCol="0">
            <a:normAutofit lnSpcReduction="10000"/>
          </a:bodyPr>
          <a:lstStyle/>
          <a:p>
            <a:pPr eaLnBrk="1" fontAlgn="auto" hangingPunct="1">
              <a:spcAft>
                <a:spcPts val="0"/>
              </a:spcAft>
              <a:buFontTx/>
              <a:buNone/>
              <a:defRPr/>
            </a:pPr>
            <a:r>
              <a:rPr lang="ru-RU" altLang="ru-RU" dirty="0" smtClean="0">
                <a:solidFill>
                  <a:srgbClr val="FF0000"/>
                </a:solidFill>
              </a:rPr>
              <a:t>НУЖНО:</a:t>
            </a:r>
          </a:p>
          <a:p>
            <a:pPr eaLnBrk="1" fontAlgn="auto" hangingPunct="1">
              <a:spcAft>
                <a:spcPts val="0"/>
              </a:spcAft>
              <a:buFont typeface="Wingdings 3" charset="2"/>
              <a:buChar char=""/>
              <a:defRPr/>
            </a:pPr>
            <a:r>
              <a:rPr lang="ru-RU" altLang="ru-RU" sz="2000" dirty="0" smtClean="0">
                <a:solidFill>
                  <a:srgbClr val="FF0000"/>
                </a:solidFill>
              </a:rPr>
              <a:t>Почаще есть рыбу, овощи, фрукты</a:t>
            </a:r>
          </a:p>
          <a:p>
            <a:pPr eaLnBrk="1" fontAlgn="auto" hangingPunct="1">
              <a:spcAft>
                <a:spcPts val="0"/>
              </a:spcAft>
              <a:buFont typeface="Wingdings 3" charset="2"/>
              <a:buChar char=""/>
              <a:defRPr/>
            </a:pPr>
            <a:r>
              <a:rPr lang="ru-RU" altLang="ru-RU" sz="2000" dirty="0" smtClean="0">
                <a:solidFill>
                  <a:srgbClr val="FF0000"/>
                </a:solidFill>
              </a:rPr>
              <a:t>Пить воду, молоко, соки, чай</a:t>
            </a:r>
          </a:p>
          <a:p>
            <a:pPr eaLnBrk="1" fontAlgn="auto" hangingPunct="1">
              <a:spcAft>
                <a:spcPts val="0"/>
              </a:spcAft>
              <a:buFont typeface="Wingdings 3" charset="2"/>
              <a:buChar char=""/>
              <a:defRPr/>
            </a:pPr>
            <a:r>
              <a:rPr lang="ru-RU" altLang="ru-RU" sz="2000" dirty="0" smtClean="0">
                <a:solidFill>
                  <a:srgbClr val="FF0000"/>
                </a:solidFill>
              </a:rPr>
              <a:t>Заниматься спортом</a:t>
            </a:r>
          </a:p>
          <a:p>
            <a:pPr eaLnBrk="1" fontAlgn="auto" hangingPunct="1">
              <a:spcAft>
                <a:spcPts val="0"/>
              </a:spcAft>
              <a:buFont typeface="Wingdings 3" charset="2"/>
              <a:buChar char=""/>
              <a:defRPr/>
            </a:pPr>
            <a:r>
              <a:rPr lang="ru-RU" altLang="ru-RU" sz="2000" dirty="0" smtClean="0">
                <a:solidFill>
                  <a:srgbClr val="FF0000"/>
                </a:solidFill>
              </a:rPr>
              <a:t>Как можно больше ходить</a:t>
            </a:r>
          </a:p>
          <a:p>
            <a:pPr eaLnBrk="1" fontAlgn="auto" hangingPunct="1">
              <a:spcAft>
                <a:spcPts val="0"/>
              </a:spcAft>
              <a:buFont typeface="Wingdings 3" charset="2"/>
              <a:buChar char=""/>
              <a:defRPr/>
            </a:pPr>
            <a:r>
              <a:rPr lang="ru-RU" altLang="ru-RU" sz="2000" dirty="0" smtClean="0">
                <a:solidFill>
                  <a:srgbClr val="FF0000"/>
                </a:solidFill>
              </a:rPr>
              <a:t>Дышать свежим воздухом</a:t>
            </a:r>
          </a:p>
          <a:p>
            <a:pPr eaLnBrk="1" fontAlgn="auto" hangingPunct="1">
              <a:spcAft>
                <a:spcPts val="0"/>
              </a:spcAft>
              <a:buFont typeface="Wingdings 3" charset="2"/>
              <a:buChar char=""/>
              <a:defRPr/>
            </a:pPr>
            <a:r>
              <a:rPr lang="ru-RU" altLang="ru-RU" sz="2000" dirty="0" smtClean="0">
                <a:solidFill>
                  <a:srgbClr val="FF0000"/>
                </a:solidFill>
              </a:rPr>
              <a:t>Спать достаточно</a:t>
            </a:r>
          </a:p>
          <a:p>
            <a:pPr eaLnBrk="1" fontAlgn="auto" hangingPunct="1">
              <a:spcAft>
                <a:spcPts val="0"/>
              </a:spcAft>
              <a:buFont typeface="Wingdings 3" charset="2"/>
              <a:buChar char=""/>
              <a:defRPr/>
            </a:pPr>
            <a:r>
              <a:rPr lang="ru-RU" altLang="ru-RU" sz="2000" dirty="0" smtClean="0">
                <a:solidFill>
                  <a:srgbClr val="FF0000"/>
                </a:solidFill>
              </a:rPr>
              <a:t>Проявлять доброжелательность</a:t>
            </a:r>
          </a:p>
          <a:p>
            <a:pPr eaLnBrk="1" fontAlgn="auto" hangingPunct="1">
              <a:spcAft>
                <a:spcPts val="0"/>
              </a:spcAft>
              <a:buFont typeface="Wingdings 3" charset="2"/>
              <a:buChar char=""/>
              <a:defRPr/>
            </a:pPr>
            <a:r>
              <a:rPr lang="ru-RU" altLang="ru-RU" sz="2000" dirty="0" smtClean="0">
                <a:solidFill>
                  <a:srgbClr val="FF0000"/>
                </a:solidFill>
              </a:rPr>
              <a:t>Чаще улыбаться</a:t>
            </a:r>
          </a:p>
          <a:p>
            <a:pPr eaLnBrk="1" fontAlgn="auto" hangingPunct="1">
              <a:spcAft>
                <a:spcPts val="0"/>
              </a:spcAft>
              <a:buFont typeface="Wingdings 3" charset="2"/>
              <a:buChar char=""/>
              <a:defRPr/>
            </a:pPr>
            <a:r>
              <a:rPr lang="ru-RU" altLang="ru-RU" sz="2000" dirty="0" smtClean="0">
                <a:solidFill>
                  <a:srgbClr val="FF0000"/>
                </a:solidFill>
              </a:rPr>
              <a:t>Любить жизнь</a:t>
            </a:r>
          </a:p>
        </p:txBody>
      </p:sp>
      <p:sp>
        <p:nvSpPr>
          <p:cNvPr id="34820" name="Rectangle 5"/>
          <p:cNvSpPr>
            <a:spLocks noGrp="1" noChangeArrowheads="1"/>
          </p:cNvSpPr>
          <p:nvPr>
            <p:ph sz="half" idx="2"/>
          </p:nvPr>
        </p:nvSpPr>
        <p:spPr>
          <a:xfrm>
            <a:off x="4495800" y="1752600"/>
            <a:ext cx="4495800" cy="4525962"/>
          </a:xfrm>
        </p:spPr>
        <p:txBody>
          <a:bodyPr rtlCol="0">
            <a:normAutofit lnSpcReduction="10000"/>
          </a:bodyPr>
          <a:lstStyle/>
          <a:p>
            <a:pPr eaLnBrk="1" fontAlgn="auto" hangingPunct="1">
              <a:spcAft>
                <a:spcPts val="0"/>
              </a:spcAft>
              <a:buFontTx/>
              <a:buNone/>
              <a:defRPr/>
            </a:pPr>
            <a:r>
              <a:rPr lang="ru-RU" altLang="ru-RU" sz="2000" dirty="0" smtClean="0">
                <a:solidFill>
                  <a:srgbClr val="FF0000"/>
                </a:solidFill>
              </a:rPr>
              <a:t>НЕЛЬЗЯ:</a:t>
            </a:r>
          </a:p>
          <a:p>
            <a:pPr eaLnBrk="1" fontAlgn="auto" hangingPunct="1">
              <a:spcAft>
                <a:spcPts val="0"/>
              </a:spcAft>
              <a:buFont typeface="Wingdings 3" charset="2"/>
              <a:buChar char=""/>
              <a:defRPr/>
            </a:pPr>
            <a:r>
              <a:rPr lang="ru-RU" altLang="ru-RU" sz="2000" dirty="0" smtClean="0">
                <a:solidFill>
                  <a:srgbClr val="FF0000"/>
                </a:solidFill>
              </a:rPr>
              <a:t>Переедать</a:t>
            </a:r>
          </a:p>
          <a:p>
            <a:pPr eaLnBrk="1" fontAlgn="auto" hangingPunct="1">
              <a:spcAft>
                <a:spcPts val="0"/>
              </a:spcAft>
              <a:buFont typeface="Wingdings 3" charset="2"/>
              <a:buChar char=""/>
              <a:defRPr/>
            </a:pPr>
            <a:r>
              <a:rPr lang="ru-RU" altLang="ru-RU" sz="2000" dirty="0" smtClean="0">
                <a:solidFill>
                  <a:srgbClr val="FF0000"/>
                </a:solidFill>
              </a:rPr>
              <a:t>Много есть жирной, сладкой и солёной пищи</a:t>
            </a:r>
          </a:p>
          <a:p>
            <a:pPr eaLnBrk="1" fontAlgn="auto" hangingPunct="1">
              <a:spcAft>
                <a:spcPts val="0"/>
              </a:spcAft>
              <a:buFont typeface="Wingdings 3" charset="2"/>
              <a:buChar char=""/>
              <a:defRPr/>
            </a:pPr>
            <a:r>
              <a:rPr lang="ru-RU" altLang="ru-RU" sz="2000" dirty="0" smtClean="0">
                <a:solidFill>
                  <a:srgbClr val="FF0000"/>
                </a:solidFill>
              </a:rPr>
              <a:t>Употреблять алкоголь</a:t>
            </a:r>
          </a:p>
          <a:p>
            <a:pPr eaLnBrk="1" fontAlgn="auto" hangingPunct="1">
              <a:spcAft>
                <a:spcPts val="0"/>
              </a:spcAft>
              <a:buFont typeface="Wingdings 3" charset="2"/>
              <a:buChar char=""/>
              <a:defRPr/>
            </a:pPr>
            <a:r>
              <a:rPr lang="ru-RU" altLang="ru-RU" sz="2000" dirty="0" smtClean="0">
                <a:solidFill>
                  <a:srgbClr val="FF0000"/>
                </a:solidFill>
              </a:rPr>
              <a:t>Смотреть часами телевизор</a:t>
            </a:r>
          </a:p>
          <a:p>
            <a:pPr eaLnBrk="1" fontAlgn="auto" hangingPunct="1">
              <a:spcAft>
                <a:spcPts val="0"/>
              </a:spcAft>
              <a:buFont typeface="Wingdings 3" charset="2"/>
              <a:buChar char=""/>
              <a:defRPr/>
            </a:pPr>
            <a:r>
              <a:rPr lang="ru-RU" altLang="ru-RU" sz="2000" dirty="0" smtClean="0">
                <a:solidFill>
                  <a:srgbClr val="FF0000"/>
                </a:solidFill>
              </a:rPr>
              <a:t>Играть на компьютере</a:t>
            </a:r>
          </a:p>
          <a:p>
            <a:pPr eaLnBrk="1" fontAlgn="auto" hangingPunct="1">
              <a:spcAft>
                <a:spcPts val="0"/>
              </a:spcAft>
              <a:buFont typeface="Wingdings 3" charset="2"/>
              <a:buChar char=""/>
              <a:defRPr/>
            </a:pPr>
            <a:r>
              <a:rPr lang="ru-RU" altLang="ru-RU" sz="2000" dirty="0" smtClean="0">
                <a:solidFill>
                  <a:srgbClr val="FF0000"/>
                </a:solidFill>
              </a:rPr>
              <a:t>Сидеть дома</a:t>
            </a:r>
          </a:p>
          <a:p>
            <a:pPr eaLnBrk="1" fontAlgn="auto" hangingPunct="1">
              <a:spcAft>
                <a:spcPts val="0"/>
              </a:spcAft>
              <a:buFont typeface="Wingdings 3" charset="2"/>
              <a:buChar char=""/>
              <a:defRPr/>
            </a:pPr>
            <a:r>
              <a:rPr lang="ru-RU" altLang="ru-RU" sz="2000" dirty="0" smtClean="0">
                <a:solidFill>
                  <a:srgbClr val="FF0000"/>
                </a:solidFill>
              </a:rPr>
              <a:t>Курить</a:t>
            </a:r>
          </a:p>
          <a:p>
            <a:pPr eaLnBrk="1" fontAlgn="auto" hangingPunct="1">
              <a:spcAft>
                <a:spcPts val="0"/>
              </a:spcAft>
              <a:buFont typeface="Wingdings 3" charset="2"/>
              <a:buChar char=""/>
              <a:defRPr/>
            </a:pPr>
            <a:r>
              <a:rPr lang="ru-RU" altLang="ru-RU" sz="2000" dirty="0" smtClean="0">
                <a:solidFill>
                  <a:srgbClr val="FF0000"/>
                </a:solidFill>
              </a:rPr>
              <a:t>Поздно ложиться и вставать</a:t>
            </a:r>
          </a:p>
          <a:p>
            <a:pPr eaLnBrk="1" fontAlgn="auto" hangingPunct="1">
              <a:spcAft>
                <a:spcPts val="0"/>
              </a:spcAft>
              <a:buFont typeface="Wingdings 3" charset="2"/>
              <a:buChar char=""/>
              <a:defRPr/>
            </a:pPr>
            <a:r>
              <a:rPr lang="ru-RU" altLang="ru-RU" sz="2000" dirty="0" smtClean="0">
                <a:solidFill>
                  <a:srgbClr val="FF0000"/>
                </a:solidFill>
              </a:rPr>
              <a:t>Быть раздражительным</a:t>
            </a:r>
          </a:p>
          <a:p>
            <a:pPr eaLnBrk="1" fontAlgn="auto" hangingPunct="1">
              <a:spcAft>
                <a:spcPts val="0"/>
              </a:spcAft>
              <a:buFont typeface="Wingdings 3" charset="2"/>
              <a:buChar char=""/>
              <a:defRPr/>
            </a:pPr>
            <a:r>
              <a:rPr lang="ru-RU" altLang="ru-RU" sz="2000" dirty="0" smtClean="0">
                <a:solidFill>
                  <a:srgbClr val="FF0000"/>
                </a:solidFill>
              </a:rPr>
              <a:t>Терять чувство юмора</a:t>
            </a:r>
          </a:p>
          <a:p>
            <a:pPr eaLnBrk="1" fontAlgn="auto" hangingPunct="1">
              <a:spcAft>
                <a:spcPts val="0"/>
              </a:spcAft>
              <a:buFont typeface="Wingdings 3" charset="2"/>
              <a:buChar char=""/>
              <a:defRPr/>
            </a:pPr>
            <a:r>
              <a:rPr lang="ru-RU" altLang="ru-RU" sz="2000" dirty="0" smtClean="0">
                <a:solidFill>
                  <a:srgbClr val="FF0000"/>
                </a:solidFill>
              </a:rPr>
              <a:t>Унывать, сердиться, обижаться</a:t>
            </a:r>
          </a:p>
          <a:p>
            <a:pPr eaLnBrk="1" fontAlgn="auto" hangingPunct="1">
              <a:spcAft>
                <a:spcPts val="0"/>
              </a:spcAft>
              <a:buFont typeface="Wingdings 3" charset="2"/>
              <a:buChar char=""/>
              <a:defRPr/>
            </a:pPr>
            <a:endParaRPr lang="ru-RU" altLang="ru-RU" dirty="0" smtClean="0">
              <a:solidFill>
                <a:schemeClr val="tx1">
                  <a:lumMod val="75000"/>
                  <a:lumOff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 calcmode="lin" valueType="num">
                                      <p:cBhvr>
                                        <p:cTn id="7" dur="500" fill="hold"/>
                                        <p:tgtEl>
                                          <p:spTgt spid="15362"/>
                                        </p:tgtEl>
                                        <p:attrNameLst>
                                          <p:attrName>ppt_w</p:attrName>
                                        </p:attrNameLst>
                                      </p:cBhvr>
                                      <p:tavLst>
                                        <p:tav tm="0">
                                          <p:val>
                                            <p:fltVal val="0"/>
                                          </p:val>
                                        </p:tav>
                                        <p:tav tm="100000">
                                          <p:val>
                                            <p:strVal val="#ppt_w"/>
                                          </p:val>
                                        </p:tav>
                                      </p:tavLst>
                                    </p:anim>
                                    <p:anim calcmode="lin" valueType="num">
                                      <p:cBhvr>
                                        <p:cTn id="8" dur="500" fill="hold"/>
                                        <p:tgtEl>
                                          <p:spTgt spid="1536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Рисунок 3"/>
          <p:cNvPicPr preferRelativeResize="0">
            <a:picLocks noChangeAspect="1"/>
          </p:cNvPicPr>
          <p:nvPr/>
        </p:nvPicPr>
        <p:blipFill>
          <a:blip r:embed="rId2" cstate="print"/>
          <a:srcRect/>
          <a:stretch>
            <a:fillRect/>
          </a:stretch>
        </p:blipFill>
        <p:spPr bwMode="auto">
          <a:xfrm>
            <a:off x="0" y="-1"/>
            <a:ext cx="9144000" cy="6865189"/>
          </a:xfrm>
          <a:prstGeom prst="rect">
            <a:avLst/>
          </a:prstGeom>
          <a:noFill/>
          <a:ln w="9525">
            <a:noFill/>
            <a:miter lim="800000"/>
            <a:headEnd/>
            <a:tailEnd/>
          </a:ln>
        </p:spPr>
      </p:pic>
      <p:sp>
        <p:nvSpPr>
          <p:cNvPr id="51203" name="Rectangle 5"/>
          <p:cNvSpPr>
            <a:spLocks noChangeArrowheads="1"/>
          </p:cNvSpPr>
          <p:nvPr/>
        </p:nvSpPr>
        <p:spPr bwMode="auto">
          <a:xfrm>
            <a:off x="914400" y="0"/>
            <a:ext cx="8229600" cy="1143000"/>
          </a:xfrm>
          <a:prstGeom prst="rect">
            <a:avLst/>
          </a:prstGeom>
          <a:noFill/>
          <a:ln w="9525">
            <a:noFill/>
            <a:miter lim="800000"/>
            <a:headEnd/>
            <a:tailEnd/>
          </a:ln>
        </p:spPr>
        <p:txBody>
          <a:bodyPr anchor="ctr"/>
          <a:lstStyle/>
          <a:p>
            <a:pPr algn="r" eaLnBrk="1" hangingPunct="1"/>
            <a:endParaRPr lang="ru-RU" altLang="ru-RU" sz="3600">
              <a:solidFill>
                <a:schemeClr val="tx2"/>
              </a:solidFill>
            </a:endParaRPr>
          </a:p>
        </p:txBody>
      </p:sp>
      <p:sp>
        <p:nvSpPr>
          <p:cNvPr id="15366" name="Rectangle 6"/>
          <p:cNvSpPr>
            <a:spLocks noChangeArrowheads="1"/>
          </p:cNvSpPr>
          <p:nvPr/>
        </p:nvSpPr>
        <p:spPr bwMode="auto">
          <a:xfrm>
            <a:off x="3810000" y="304800"/>
            <a:ext cx="5029200" cy="3429000"/>
          </a:xfrm>
          <a:prstGeom prst="rect">
            <a:avLst/>
          </a:prstGeom>
          <a:noFill/>
          <a:ln w="9525">
            <a:noFill/>
            <a:miter lim="800000"/>
            <a:headEnd/>
            <a:tailEnd/>
          </a:ln>
        </p:spPr>
        <p:txBody>
          <a:bodyPr/>
          <a:lstStyle/>
          <a:p>
            <a:pPr marL="342900" indent="-342900" eaLnBrk="1" hangingPunct="1">
              <a:lnSpc>
                <a:spcPct val="90000"/>
              </a:lnSpc>
              <a:spcBef>
                <a:spcPct val="20000"/>
              </a:spcBef>
            </a:pPr>
            <a:r>
              <a:rPr lang="ru-RU" altLang="ru-RU" b="1" i="1" dirty="0">
                <a:solidFill>
                  <a:srgbClr val="0070C0"/>
                </a:solidFill>
              </a:rPr>
              <a:t>Все полезные и вредные привычки человек выращивает в себе сам. </a:t>
            </a:r>
          </a:p>
          <a:p>
            <a:pPr marL="342900" indent="-342900" eaLnBrk="1" hangingPunct="1">
              <a:lnSpc>
                <a:spcPct val="90000"/>
              </a:lnSpc>
              <a:spcBef>
                <a:spcPct val="20000"/>
              </a:spcBef>
            </a:pPr>
            <a:r>
              <a:rPr lang="ru-RU" altLang="ru-RU" b="1" i="1" dirty="0">
                <a:solidFill>
                  <a:srgbClr val="0070C0"/>
                </a:solidFill>
              </a:rPr>
              <a:t>Только полезные привычки требуют постоянного ухода – дело это нелегкое, изо дня в день нужно трудиться, чтобы получить результат, а вредные привычки очень легко пускают корни, как сорная трава. Но зато полезные привычки делают из своего хозяина настоящего человека.</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366"/>
                                        </p:tgtEl>
                                        <p:attrNameLst>
                                          <p:attrName>style.visibility</p:attrName>
                                        </p:attrNameLst>
                                      </p:cBhvr>
                                      <p:to>
                                        <p:strVal val="visible"/>
                                      </p:to>
                                    </p:set>
                                    <p:animEffect transition="in" filter="fade">
                                      <p:cBhvr>
                                        <p:cTn id="7" dur="2000"/>
                                        <p:tgtEl>
                                          <p:spTgt spid="15366"/>
                                        </p:tgtEl>
                                      </p:cBhvr>
                                    </p:animEffect>
                                    <p:anim calcmode="lin" valueType="num">
                                      <p:cBhvr>
                                        <p:cTn id="8" dur="2000" fill="hold"/>
                                        <p:tgtEl>
                                          <p:spTgt spid="15366"/>
                                        </p:tgtEl>
                                        <p:attrNameLst>
                                          <p:attrName>ppt_x</p:attrName>
                                        </p:attrNameLst>
                                      </p:cBhvr>
                                      <p:tavLst>
                                        <p:tav tm="0">
                                          <p:val>
                                            <p:strVal val="#ppt_x"/>
                                          </p:val>
                                        </p:tav>
                                        <p:tav tm="100000">
                                          <p:val>
                                            <p:strVal val="#ppt_x"/>
                                          </p:val>
                                        </p:tav>
                                      </p:tavLst>
                                    </p:anim>
                                    <p:anim calcmode="lin" valueType="num">
                                      <p:cBhvr>
                                        <p:cTn id="9" dur="2000" fill="hold"/>
                                        <p:tgtEl>
                                          <p:spTgt spid="153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rrowheads="1"/>
          </p:cNvSpPr>
          <p:nvPr>
            <p:ph type="title"/>
          </p:nvPr>
        </p:nvSpPr>
        <p:spPr>
          <a:xfrm>
            <a:off x="533400" y="990600"/>
            <a:ext cx="7924800" cy="1281112"/>
          </a:xfrm>
        </p:spPr>
        <p:txBody>
          <a:bodyPr rtlCol="0">
            <a:normAutofit/>
          </a:bodyPr>
          <a:lstStyle/>
          <a:p>
            <a:pPr algn="ctr" eaLnBrk="1" fontAlgn="auto" hangingPunct="1">
              <a:spcAft>
                <a:spcPts val="0"/>
              </a:spcAft>
              <a:defRPr/>
            </a:pPr>
            <a:r>
              <a:rPr lang="ru-RU" altLang="ru-RU" sz="4000" i="1" dirty="0" smtClean="0">
                <a:solidFill>
                  <a:schemeClr val="hlink"/>
                </a:solidFill>
              </a:rPr>
              <a:t>Вредным привычкам</a:t>
            </a:r>
            <a:r>
              <a:rPr lang="ru-RU" altLang="ru-RU" sz="4000" i="1" dirty="0" smtClean="0">
                <a:solidFill>
                  <a:schemeClr val="tx1"/>
                </a:solidFill>
              </a:rPr>
              <a:t>  – </a:t>
            </a:r>
            <a:r>
              <a:rPr lang="ru-RU" altLang="ru-RU" sz="4000" i="1" dirty="0" smtClean="0">
                <a:solidFill>
                  <a:srgbClr val="FF0066"/>
                </a:solidFill>
              </a:rPr>
              <a:t>НЕТ!</a:t>
            </a:r>
            <a:r>
              <a:rPr lang="ru-RU" altLang="ru-RU" sz="4000" dirty="0" smtClean="0">
                <a:solidFill>
                  <a:schemeClr val="tx1"/>
                </a:solidFill>
              </a:rPr>
              <a:t/>
            </a:r>
            <a:br>
              <a:rPr lang="ru-RU" altLang="ru-RU" sz="4000" dirty="0" smtClean="0">
                <a:solidFill>
                  <a:schemeClr val="tx1"/>
                </a:solidFill>
              </a:rPr>
            </a:br>
            <a:endParaRPr lang="ru-RU" altLang="ru-RU" sz="4000" dirty="0" smtClean="0">
              <a:solidFill>
                <a:schemeClr val="tx1"/>
              </a:solidFill>
            </a:endParaRPr>
          </a:p>
        </p:txBody>
      </p:sp>
      <p:sp>
        <p:nvSpPr>
          <p:cNvPr id="52227" name="Rectangle 4"/>
          <p:cNvSpPr>
            <a:spLocks noChangeArrowheads="1"/>
          </p:cNvSpPr>
          <p:nvPr/>
        </p:nvSpPr>
        <p:spPr bwMode="auto">
          <a:xfrm>
            <a:off x="2303463" y="1752600"/>
            <a:ext cx="6840537" cy="4108450"/>
          </a:xfrm>
          <a:prstGeom prst="rect">
            <a:avLst/>
          </a:prstGeom>
          <a:noFill/>
          <a:ln w="9525">
            <a:noFill/>
            <a:miter lim="800000"/>
            <a:headEnd/>
            <a:tailEnd/>
          </a:ln>
        </p:spPr>
        <p:txBody>
          <a:bodyPr anchor="ctr">
            <a:spAutoFit/>
          </a:bodyPr>
          <a:lstStyle/>
          <a:p>
            <a:pPr indent="342900" algn="ctr"/>
            <a:endParaRPr lang="ru-RU" altLang="ru-RU" sz="2400" dirty="0">
              <a:latin typeface="Arial Black" pitchFamily="34" charset="0"/>
            </a:endParaRPr>
          </a:p>
          <a:p>
            <a:pPr indent="342900" algn="ctr"/>
            <a:endParaRPr lang="ru-RU" altLang="ru-RU" sz="2400" dirty="0">
              <a:latin typeface="Arial Black" pitchFamily="34" charset="0"/>
            </a:endParaRPr>
          </a:p>
          <a:p>
            <a:pPr indent="342900" algn="ctr"/>
            <a:endParaRPr lang="ru-RU" altLang="ru-RU" sz="2400" dirty="0">
              <a:latin typeface="Arial Black" pitchFamily="34" charset="0"/>
            </a:endParaRPr>
          </a:p>
          <a:p>
            <a:pPr indent="342900" algn="r"/>
            <a:r>
              <a:rPr lang="ru-RU" altLang="ru-RU" sz="2400" dirty="0">
                <a:latin typeface="Arial Black" pitchFamily="34" charset="0"/>
              </a:rPr>
              <a:t>Вредным привычкам  – нет! </a:t>
            </a:r>
          </a:p>
          <a:p>
            <a:pPr indent="342900" algn="r"/>
            <a:r>
              <a:rPr lang="ru-RU" altLang="ru-RU" sz="2400" dirty="0">
                <a:latin typeface="Arial Black" pitchFamily="34" charset="0"/>
              </a:rPr>
              <a:t>Скажи всем друзьям.</a:t>
            </a:r>
          </a:p>
          <a:p>
            <a:pPr indent="342900" algn="r"/>
            <a:r>
              <a:rPr lang="ru-RU" altLang="ru-RU" sz="2400" dirty="0">
                <a:latin typeface="Arial Black" pitchFamily="34" charset="0"/>
              </a:rPr>
              <a:t>Вредным привычкам  – нет! </a:t>
            </a:r>
          </a:p>
          <a:p>
            <a:pPr indent="342900" algn="r"/>
            <a:r>
              <a:rPr lang="ru-RU" altLang="ru-RU" sz="2400" dirty="0">
                <a:latin typeface="Arial Black" pitchFamily="34" charset="0"/>
              </a:rPr>
              <a:t>Скажи себе сам.</a:t>
            </a:r>
          </a:p>
          <a:p>
            <a:pPr indent="342900" algn="r"/>
            <a:r>
              <a:rPr lang="ru-RU" altLang="ru-RU" sz="2400" dirty="0">
                <a:latin typeface="Arial Black" pitchFamily="34" charset="0"/>
              </a:rPr>
              <a:t>Вредные привычки  – плохо! </a:t>
            </a:r>
          </a:p>
          <a:p>
            <a:pPr indent="342900" algn="r"/>
            <a:r>
              <a:rPr lang="ru-RU" altLang="ru-RU" sz="2400" dirty="0">
                <a:latin typeface="Arial Black" pitchFamily="34" charset="0"/>
              </a:rPr>
              <a:t>Знай всегда.</a:t>
            </a:r>
          </a:p>
          <a:p>
            <a:pPr indent="342900" algn="r"/>
            <a:r>
              <a:rPr lang="ru-RU" altLang="ru-RU" sz="2400" dirty="0">
                <a:latin typeface="Arial Black" pitchFamily="34" charset="0"/>
              </a:rPr>
              <a:t>Вредные привычки  – смерть! </a:t>
            </a:r>
          </a:p>
          <a:p>
            <a:pPr indent="342900" algn="r"/>
            <a:r>
              <a:rPr lang="ru-RU" altLang="ru-RU" sz="2400" dirty="0">
                <a:latin typeface="Arial Black" pitchFamily="34" charset="0"/>
              </a:rPr>
              <a:t>Убьёшь себя.</a:t>
            </a:r>
          </a:p>
        </p:txBody>
      </p:sp>
      <p:pic>
        <p:nvPicPr>
          <p:cNvPr id="52228" name="Picture 5" descr="13"/>
          <p:cNvPicPr>
            <a:picLocks noChangeAspect="1" noChangeArrowheads="1"/>
          </p:cNvPicPr>
          <p:nvPr/>
        </p:nvPicPr>
        <p:blipFill>
          <a:blip r:embed="rId2" cstate="print"/>
          <a:srcRect/>
          <a:stretch>
            <a:fillRect/>
          </a:stretch>
        </p:blipFill>
        <p:spPr bwMode="auto">
          <a:xfrm>
            <a:off x="0" y="2514600"/>
            <a:ext cx="3657600" cy="35814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Рисунок 2"/>
          <p:cNvPicPr>
            <a:picLocks noChangeAspect="1" noChangeArrowheads="1"/>
          </p:cNvPicPr>
          <p:nvPr/>
        </p:nvPicPr>
        <p:blipFill>
          <a:blip r:embed="rId2" cstate="print"/>
          <a:srcRect/>
          <a:stretch>
            <a:fillRect/>
          </a:stretch>
        </p:blipFill>
        <p:spPr bwMode="auto">
          <a:xfrm>
            <a:off x="0" y="-3175"/>
            <a:ext cx="9144000" cy="6861175"/>
          </a:xfrm>
          <a:prstGeom prst="rect">
            <a:avLst/>
          </a:prstGeom>
          <a:noFill/>
          <a:ln w="9525">
            <a:noFill/>
            <a:miter lim="800000"/>
            <a:headEnd/>
            <a:tailEnd/>
          </a:ln>
        </p:spPr>
      </p:pic>
      <p:sp>
        <p:nvSpPr>
          <p:cNvPr id="53251" name="Rectangle 5"/>
          <p:cNvSpPr>
            <a:spLocks noChangeArrowheads="1"/>
          </p:cNvSpPr>
          <p:nvPr/>
        </p:nvSpPr>
        <p:spPr bwMode="auto">
          <a:xfrm>
            <a:off x="533400" y="1905000"/>
            <a:ext cx="8229600" cy="1782763"/>
          </a:xfrm>
          <a:prstGeom prst="rect">
            <a:avLst/>
          </a:prstGeom>
          <a:noFill/>
          <a:ln w="9525">
            <a:noFill/>
            <a:miter lim="800000"/>
            <a:headEnd/>
            <a:tailEnd/>
          </a:ln>
        </p:spPr>
        <p:txBody>
          <a:bodyPr anchor="ctr"/>
          <a:lstStyle/>
          <a:p>
            <a:pPr algn="ctr" eaLnBrk="1" hangingPunct="1"/>
            <a:r>
              <a:rPr lang="ru-RU" altLang="ru-RU" sz="4000"/>
              <a:t>  </a:t>
            </a:r>
            <a:br>
              <a:rPr lang="ru-RU" altLang="ru-RU" sz="4000"/>
            </a:br>
            <a:r>
              <a:rPr lang="ru-RU" altLang="ru-RU" sz="7200" b="1">
                <a:solidFill>
                  <a:srgbClr val="0000FF"/>
                </a:solidFill>
              </a:rPr>
              <a:t>«Наши верные друзья – полезные привычки». </a:t>
            </a:r>
          </a:p>
        </p:txBody>
      </p:sp>
      <p:sp>
        <p:nvSpPr>
          <p:cNvPr id="53252" name="Rectangle 6"/>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algn="ctr" eaLnBrk="1" hangingPunct="1">
              <a:spcBef>
                <a:spcPct val="20000"/>
              </a:spcBef>
            </a:pPr>
            <a:endParaRPr lang="ru-RU" altLang="ru-RU" sz="3200"/>
          </a:p>
          <a:p>
            <a:pPr marL="342900" indent="-342900" algn="ctr" eaLnBrk="1" hangingPunct="1">
              <a:spcBef>
                <a:spcPct val="20000"/>
              </a:spcBef>
            </a:pPr>
            <a:endParaRPr lang="ru-RU" altLang="ru-RU" sz="3200"/>
          </a:p>
          <a:p>
            <a:pPr marL="342900" indent="-342900" algn="ctr" eaLnBrk="1" hangingPunct="1">
              <a:spcBef>
                <a:spcPct val="20000"/>
              </a:spcBef>
            </a:pPr>
            <a:endParaRPr lang="ru-RU" altLang="ru-RU" sz="3200"/>
          </a:p>
          <a:p>
            <a:pPr marL="342900" indent="-342900" algn="ctr" eaLnBrk="1" hangingPunct="1">
              <a:spcBef>
                <a:spcPct val="20000"/>
              </a:spcBef>
            </a:pPr>
            <a:endParaRPr lang="ru-RU" altLang="ru-RU" sz="3200"/>
          </a:p>
          <a:p>
            <a:pPr marL="342900" indent="-342900" algn="ctr" eaLnBrk="1" hangingPunct="1">
              <a:spcBef>
                <a:spcPct val="20000"/>
              </a:spcBef>
            </a:pPr>
            <a:endParaRPr lang="ru-RU" altLang="ru-RU" sz="3200"/>
          </a:p>
          <a:p>
            <a:pPr marL="342900" indent="-342900" algn="r" eaLnBrk="1" hangingPunct="1">
              <a:spcBef>
                <a:spcPct val="20000"/>
              </a:spcBef>
            </a:pPr>
            <a:endParaRPr lang="ru-RU" altLang="ru-RU" sz="3600" b="1">
              <a:solidFill>
                <a:srgbClr val="0000FF"/>
              </a:solidFill>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95600" y="1981200"/>
            <a:ext cx="4343400" cy="646113"/>
          </a:xfrm>
          <a:prstGeom prst="rect">
            <a:avLst/>
          </a:prstGeom>
          <a:noFill/>
        </p:spPr>
        <p:txBody>
          <a:bodyPr>
            <a:spAutoFit/>
          </a:bodyPr>
          <a:lstStyle/>
          <a:p>
            <a:pPr eaLnBrk="1" hangingPunct="1">
              <a:defRPr/>
            </a:pPr>
            <a:r>
              <a:rPr lang="ru-RU" sz="3600" dirty="0">
                <a:solidFill>
                  <a:schemeClr val="bg1">
                    <a:lumMod val="50000"/>
                  </a:schemeClr>
                </a:solidFill>
              </a:rPr>
              <a:t>Полезные привычки</a:t>
            </a:r>
          </a:p>
        </p:txBody>
      </p:sp>
      <p:sp>
        <p:nvSpPr>
          <p:cNvPr id="54275" name="TextBox 3"/>
          <p:cNvSpPr txBox="1">
            <a:spLocks noChangeArrowheads="1"/>
          </p:cNvSpPr>
          <p:nvPr/>
        </p:nvSpPr>
        <p:spPr bwMode="auto">
          <a:xfrm>
            <a:off x="3048000" y="4267200"/>
            <a:ext cx="3994150" cy="646113"/>
          </a:xfrm>
          <a:prstGeom prst="rect">
            <a:avLst/>
          </a:prstGeom>
          <a:noFill/>
          <a:ln w="9525">
            <a:noFill/>
            <a:miter lim="800000"/>
            <a:headEnd/>
            <a:tailEnd/>
          </a:ln>
        </p:spPr>
        <p:txBody>
          <a:bodyPr wrap="none">
            <a:spAutoFit/>
          </a:bodyPr>
          <a:lstStyle/>
          <a:p>
            <a:pPr eaLnBrk="1" hangingPunct="1"/>
            <a:r>
              <a:rPr lang="ru-RU" altLang="ru-RU" sz="3600">
                <a:solidFill>
                  <a:srgbClr val="FF0000"/>
                </a:solidFill>
              </a:rPr>
              <a:t>Вредные привычки</a:t>
            </a:r>
          </a:p>
        </p:txBody>
      </p:sp>
      <p:sp>
        <p:nvSpPr>
          <p:cNvPr id="54276" name="Овал 4"/>
          <p:cNvSpPr>
            <a:spLocks noChangeArrowheads="1"/>
          </p:cNvSpPr>
          <p:nvPr/>
        </p:nvSpPr>
        <p:spPr bwMode="auto">
          <a:xfrm>
            <a:off x="1600200" y="1752600"/>
            <a:ext cx="914400" cy="914400"/>
          </a:xfrm>
          <a:prstGeom prst="ellipse">
            <a:avLst/>
          </a:prstGeom>
          <a:solidFill>
            <a:schemeClr val="bg1"/>
          </a:solidFill>
          <a:ln w="9525" algn="ctr">
            <a:solidFill>
              <a:schemeClr val="tx1"/>
            </a:solidFill>
            <a:round/>
            <a:headEnd/>
            <a:tailEnd/>
          </a:ln>
        </p:spPr>
        <p:txBody>
          <a:bodyPr/>
          <a:lstStyle/>
          <a:p>
            <a:pPr eaLnBrk="1" hangingPunct="1"/>
            <a:endParaRPr kumimoji="1" lang="ru-RU" altLang="ru-RU">
              <a:solidFill>
                <a:schemeClr val="bg1"/>
              </a:solidFill>
              <a:latin typeface="Times New Roman" pitchFamily="18" charset="0"/>
            </a:endParaRPr>
          </a:p>
        </p:txBody>
      </p:sp>
      <p:sp>
        <p:nvSpPr>
          <p:cNvPr id="54277" name="Равнобедренный треугольник 5"/>
          <p:cNvSpPr>
            <a:spLocks noChangeArrowheads="1"/>
          </p:cNvSpPr>
          <p:nvPr/>
        </p:nvSpPr>
        <p:spPr bwMode="auto">
          <a:xfrm>
            <a:off x="1524000" y="3962400"/>
            <a:ext cx="1060450" cy="914400"/>
          </a:xfrm>
          <a:prstGeom prst="triangle">
            <a:avLst>
              <a:gd name="adj" fmla="val 50000"/>
            </a:avLst>
          </a:prstGeom>
          <a:solidFill>
            <a:srgbClr val="FF0066"/>
          </a:solidFill>
          <a:ln w="9525" algn="ctr">
            <a:solidFill>
              <a:schemeClr val="tx1"/>
            </a:solidFill>
            <a:round/>
            <a:headEnd/>
            <a:tailEnd/>
          </a:ln>
        </p:spPr>
        <p:txBody>
          <a:bodyPr/>
          <a:lstStyle/>
          <a:p>
            <a:pPr eaLnBrk="1" hangingPunct="1"/>
            <a:endParaRPr kumimoji="1" lang="ru-RU" altLang="ru-RU">
              <a:latin typeface="Times New Roman" pitchFamily="18" charset="0"/>
            </a:endParaRPr>
          </a:p>
        </p:txBody>
      </p:sp>
      <p:sp>
        <p:nvSpPr>
          <p:cNvPr id="54278" name="TextBox 2"/>
          <p:cNvSpPr txBox="1">
            <a:spLocks noChangeArrowheads="1"/>
          </p:cNvSpPr>
          <p:nvPr/>
        </p:nvSpPr>
        <p:spPr bwMode="auto">
          <a:xfrm>
            <a:off x="3048000" y="457200"/>
            <a:ext cx="2667000" cy="1323975"/>
          </a:xfrm>
          <a:prstGeom prst="rect">
            <a:avLst/>
          </a:prstGeom>
          <a:noFill/>
          <a:ln w="9525">
            <a:noFill/>
            <a:miter lim="800000"/>
            <a:headEnd/>
            <a:tailEnd/>
          </a:ln>
        </p:spPr>
        <p:txBody>
          <a:bodyPr wrap="square">
            <a:spAutoFit/>
          </a:bodyPr>
          <a:lstStyle/>
          <a:p>
            <a:pPr eaLnBrk="1" hangingPunct="1"/>
            <a:r>
              <a:rPr lang="ru-RU" altLang="ru-RU" sz="8000" dirty="0">
                <a:solidFill>
                  <a:srgbClr val="0070C0"/>
                </a:solidFill>
              </a:rPr>
              <a:t>Игра</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Рисунок 1"/>
          <p:cNvPicPr>
            <a:picLocks noChangeAspect="1" noChangeArrowheads="1"/>
          </p:cNvPicPr>
          <p:nvPr/>
        </p:nvPicPr>
        <p:blipFill>
          <a:blip r:embed="rId2" cstate="print"/>
          <a:srcRect/>
          <a:stretch>
            <a:fillRect/>
          </a:stretch>
        </p:blipFill>
        <p:spPr bwMode="auto">
          <a:xfrm>
            <a:off x="1600200" y="1143000"/>
            <a:ext cx="6248400" cy="4191000"/>
          </a:xfrm>
          <a:prstGeom prst="rect">
            <a:avLst/>
          </a:prstGeom>
          <a:noFill/>
          <a:ln w="9525">
            <a:noFill/>
            <a:miter lim="800000"/>
            <a:headEnd/>
            <a:tailEnd/>
          </a:ln>
        </p:spPr>
      </p:pic>
      <p:sp>
        <p:nvSpPr>
          <p:cNvPr id="4" name="Овал 3"/>
          <p:cNvSpPr/>
          <p:nvPr/>
        </p:nvSpPr>
        <p:spPr bwMode="auto">
          <a:xfrm>
            <a:off x="8001000" y="2971800"/>
            <a:ext cx="914400" cy="91440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1" hangingPunct="1">
              <a:defRPr/>
            </a:pPr>
            <a:endParaRPr kumimoji="1" lang="ru-RU" dirty="0">
              <a:solidFill>
                <a:schemeClr val="accent5">
                  <a:lumMod val="25000"/>
                </a:schemeClr>
              </a:solidFill>
              <a:latin typeface="Times New Roman" pitchFamily="18" charset="0"/>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Рисунок 1"/>
          <p:cNvPicPr>
            <a:picLocks noChangeAspect="1" noChangeArrowheads="1"/>
          </p:cNvPicPr>
          <p:nvPr/>
        </p:nvPicPr>
        <p:blipFill>
          <a:blip r:embed="rId2" cstate="print"/>
          <a:srcRect/>
          <a:stretch>
            <a:fillRect/>
          </a:stretch>
        </p:blipFill>
        <p:spPr bwMode="auto">
          <a:xfrm>
            <a:off x="914400" y="838200"/>
            <a:ext cx="6248400" cy="5029200"/>
          </a:xfrm>
          <a:prstGeom prst="rect">
            <a:avLst/>
          </a:prstGeom>
          <a:noFill/>
          <a:ln w="9525">
            <a:noFill/>
            <a:miter lim="800000"/>
            <a:headEnd/>
            <a:tailEnd/>
          </a:ln>
        </p:spPr>
      </p:pic>
      <p:sp>
        <p:nvSpPr>
          <p:cNvPr id="56323" name="Овал 2"/>
          <p:cNvSpPr>
            <a:spLocks noChangeArrowheads="1"/>
          </p:cNvSpPr>
          <p:nvPr/>
        </p:nvSpPr>
        <p:spPr bwMode="auto">
          <a:xfrm>
            <a:off x="7543800" y="2971800"/>
            <a:ext cx="914400" cy="914400"/>
          </a:xfrm>
          <a:prstGeom prst="ellipse">
            <a:avLst/>
          </a:prstGeom>
          <a:solidFill>
            <a:schemeClr val="bg1"/>
          </a:solidFill>
          <a:ln w="9525" algn="ctr">
            <a:solidFill>
              <a:schemeClr val="tx1"/>
            </a:solidFill>
            <a:round/>
            <a:headEnd/>
            <a:tailEnd/>
          </a:ln>
        </p:spPr>
        <p:txBody>
          <a:bodyPr/>
          <a:lstStyle/>
          <a:p>
            <a:pPr eaLnBrk="1" hangingPunct="1"/>
            <a:endParaRPr kumimoji="1" lang="ru-RU" altLang="ru-RU">
              <a:latin typeface="Times New Roman" pitchFamily="18" charset="0"/>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Рисунок 1"/>
          <p:cNvPicPr>
            <a:picLocks noChangeAspect="1" noChangeArrowheads="1"/>
          </p:cNvPicPr>
          <p:nvPr/>
        </p:nvPicPr>
        <p:blipFill>
          <a:blip r:embed="rId2" cstate="print"/>
          <a:srcRect/>
          <a:stretch>
            <a:fillRect/>
          </a:stretch>
        </p:blipFill>
        <p:spPr bwMode="auto">
          <a:xfrm>
            <a:off x="990600" y="1295400"/>
            <a:ext cx="6553200" cy="4419600"/>
          </a:xfrm>
          <a:prstGeom prst="rect">
            <a:avLst/>
          </a:prstGeom>
          <a:noFill/>
          <a:ln w="9525">
            <a:noFill/>
            <a:miter lim="800000"/>
            <a:headEnd/>
            <a:tailEnd/>
          </a:ln>
        </p:spPr>
      </p:pic>
      <p:sp>
        <p:nvSpPr>
          <p:cNvPr id="57347" name="Овал 2"/>
          <p:cNvSpPr>
            <a:spLocks noChangeArrowheads="1"/>
          </p:cNvSpPr>
          <p:nvPr/>
        </p:nvSpPr>
        <p:spPr bwMode="auto">
          <a:xfrm>
            <a:off x="7924800" y="3200400"/>
            <a:ext cx="914400" cy="914400"/>
          </a:xfrm>
          <a:prstGeom prst="ellipse">
            <a:avLst/>
          </a:prstGeom>
          <a:solidFill>
            <a:schemeClr val="bg1"/>
          </a:solidFill>
          <a:ln w="9525" algn="ctr">
            <a:solidFill>
              <a:schemeClr val="tx1"/>
            </a:solidFill>
            <a:round/>
            <a:headEnd/>
            <a:tailEnd/>
          </a:ln>
        </p:spPr>
        <p:txBody>
          <a:bodyPr/>
          <a:lstStyle/>
          <a:p>
            <a:pPr eaLnBrk="1" hangingPunct="1"/>
            <a:endParaRPr kumimoji="1" lang="ru-RU" altLang="ru-RU">
              <a:latin typeface="Times New Roman" pitchFamily="18" charset="0"/>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Рисунок 1"/>
          <p:cNvPicPr>
            <a:picLocks noChangeAspect="1" noChangeArrowheads="1"/>
          </p:cNvPicPr>
          <p:nvPr/>
        </p:nvPicPr>
        <p:blipFill>
          <a:blip r:embed="rId2" cstate="print"/>
          <a:srcRect/>
          <a:stretch>
            <a:fillRect/>
          </a:stretch>
        </p:blipFill>
        <p:spPr bwMode="auto">
          <a:xfrm>
            <a:off x="990600" y="990600"/>
            <a:ext cx="6553200" cy="4876800"/>
          </a:xfrm>
          <a:prstGeom prst="rect">
            <a:avLst/>
          </a:prstGeom>
          <a:noFill/>
          <a:ln w="9525">
            <a:noFill/>
            <a:miter lim="800000"/>
            <a:headEnd/>
            <a:tailEnd/>
          </a:ln>
        </p:spPr>
      </p:pic>
      <p:sp>
        <p:nvSpPr>
          <p:cNvPr id="58371" name="Равнобедренный треугольник 2"/>
          <p:cNvSpPr>
            <a:spLocks noChangeArrowheads="1"/>
          </p:cNvSpPr>
          <p:nvPr/>
        </p:nvSpPr>
        <p:spPr bwMode="auto">
          <a:xfrm>
            <a:off x="7848600" y="2971800"/>
            <a:ext cx="1060450" cy="914400"/>
          </a:xfrm>
          <a:prstGeom prst="triangle">
            <a:avLst>
              <a:gd name="adj" fmla="val 50000"/>
            </a:avLst>
          </a:prstGeom>
          <a:solidFill>
            <a:srgbClr val="FF0000"/>
          </a:solidFill>
          <a:ln w="9525" algn="ctr">
            <a:solidFill>
              <a:srgbClr val="FF0000"/>
            </a:solidFill>
            <a:round/>
            <a:headEnd/>
            <a:tailEnd/>
          </a:ln>
        </p:spPr>
        <p:txBody>
          <a:bodyPr/>
          <a:lstStyle/>
          <a:p>
            <a:pPr eaLnBrk="1" hangingPunct="1"/>
            <a:endParaRPr kumimoji="1" lang="ru-RU" altLang="ru-RU">
              <a:latin typeface="Times New Roman" pitchFamily="18"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Rot="1" noChangeArrowheads="1"/>
          </p:cNvSpPr>
          <p:nvPr>
            <p:ph type="title"/>
          </p:nvPr>
        </p:nvSpPr>
        <p:spPr>
          <a:xfrm>
            <a:off x="0" y="244475"/>
            <a:ext cx="8842375" cy="1431925"/>
          </a:xfrm>
        </p:spPr>
        <p:txBody>
          <a:bodyPr/>
          <a:lstStyle/>
          <a:p>
            <a:pPr eaLnBrk="1" hangingPunct="1"/>
            <a:r>
              <a:rPr lang="ru-RU" altLang="ru-RU" smtClean="0"/>
              <a:t>    </a:t>
            </a:r>
            <a:r>
              <a:rPr lang="ru-RU" altLang="ru-RU" smtClean="0">
                <a:solidFill>
                  <a:srgbClr val="FF0000"/>
                </a:solidFill>
              </a:rPr>
              <a:t>Вредные привычки</a:t>
            </a:r>
            <a:r>
              <a:rPr lang="ru-RU" altLang="ru-RU" smtClean="0"/>
              <a:t>.</a:t>
            </a:r>
          </a:p>
        </p:txBody>
      </p:sp>
      <p:sp>
        <p:nvSpPr>
          <p:cNvPr id="7171" name="Rectangle 5"/>
          <p:cNvSpPr>
            <a:spLocks noGrp="1" noRot="1" noChangeArrowheads="1"/>
          </p:cNvSpPr>
          <p:nvPr>
            <p:ph sz="half" idx="1"/>
          </p:nvPr>
        </p:nvSpPr>
        <p:spPr>
          <a:xfrm>
            <a:off x="381000" y="1905000"/>
            <a:ext cx="4384675" cy="4572000"/>
          </a:xfrm>
        </p:spPr>
        <p:txBody>
          <a:bodyPr rtlCol="0">
            <a:normAutofit/>
          </a:bodyPr>
          <a:lstStyle/>
          <a:p>
            <a:pPr eaLnBrk="1" fontAlgn="auto" hangingPunct="1">
              <a:spcAft>
                <a:spcPts val="0"/>
              </a:spcAft>
              <a:buFont typeface="Wingdings" panose="05000000000000000000" pitchFamily="2" charset="2"/>
              <a:buNone/>
              <a:defRPr/>
            </a:pPr>
            <a:r>
              <a:rPr lang="ru-RU" altLang="ru-RU" sz="2800" smtClean="0">
                <a:solidFill>
                  <a:srgbClr val="FF0066"/>
                </a:solidFill>
                <a:latin typeface="Arial Black" panose="020B0A04020102020204" pitchFamily="34" charset="0"/>
              </a:rPr>
              <a:t>   Привычки , наносящие вред здоровью , называются вредными . </a:t>
            </a:r>
            <a:br>
              <a:rPr lang="ru-RU" altLang="ru-RU" sz="2800" smtClean="0">
                <a:solidFill>
                  <a:srgbClr val="FF0066"/>
                </a:solidFill>
                <a:latin typeface="Arial Black" panose="020B0A04020102020204" pitchFamily="34" charset="0"/>
              </a:rPr>
            </a:br>
            <a:endParaRPr lang="ru-RU" altLang="ru-RU" sz="2800" smtClean="0">
              <a:solidFill>
                <a:srgbClr val="FF0066"/>
              </a:solidFill>
              <a:latin typeface="Arial Black" panose="020B0A04020102020204" pitchFamily="34" charset="0"/>
            </a:endParaRPr>
          </a:p>
          <a:p>
            <a:pPr eaLnBrk="1" fontAlgn="auto" hangingPunct="1">
              <a:spcAft>
                <a:spcPts val="0"/>
              </a:spcAft>
              <a:buFont typeface="Wingdings" panose="05000000000000000000" pitchFamily="2" charset="2"/>
              <a:buNone/>
              <a:defRPr/>
            </a:pPr>
            <a:r>
              <a:rPr lang="ru-RU" altLang="ru-RU" sz="2000" smtClean="0">
                <a:solidFill>
                  <a:srgbClr val="CC00FF"/>
                </a:solidFill>
                <a:latin typeface="Arial Black" panose="020B0A04020102020204" pitchFamily="34" charset="0"/>
              </a:rPr>
              <a:t>Вредные привычки :</a:t>
            </a:r>
            <a:r>
              <a:rPr lang="ru-RU" altLang="ru-RU" sz="2000" smtClean="0">
                <a:solidFill>
                  <a:schemeClr val="tx1">
                    <a:lumMod val="75000"/>
                    <a:lumOff val="25000"/>
                  </a:schemeClr>
                </a:solidFill>
                <a:latin typeface="Arial Black" panose="020B0A04020102020204" pitchFamily="34" charset="0"/>
              </a:rPr>
              <a:t> есть много сладостей , долго сидеть у компьютера и телевизора , читать лёжа,  разговаривать во время еды и др.</a:t>
            </a:r>
          </a:p>
          <a:p>
            <a:pPr eaLnBrk="1" fontAlgn="auto" hangingPunct="1">
              <a:spcAft>
                <a:spcPts val="0"/>
              </a:spcAft>
              <a:buFont typeface="Wingdings" panose="05000000000000000000" pitchFamily="2" charset="2"/>
              <a:buNone/>
              <a:defRPr/>
            </a:pPr>
            <a:endParaRPr lang="ru-RU" altLang="ru-RU" sz="2800" smtClean="0">
              <a:solidFill>
                <a:schemeClr val="tx1">
                  <a:lumMod val="75000"/>
                  <a:lumOff val="25000"/>
                </a:schemeClr>
              </a:solidFill>
            </a:endParaRPr>
          </a:p>
        </p:txBody>
      </p:sp>
      <p:pic>
        <p:nvPicPr>
          <p:cNvPr id="23556" name="Picture 10"/>
          <p:cNvPicPr>
            <a:picLocks noGrp="1" noChangeAspect="1" noChangeArrowheads="1"/>
          </p:cNvPicPr>
          <p:nvPr>
            <p:ph sz="quarter" idx="2"/>
          </p:nvPr>
        </p:nvPicPr>
        <p:blipFill>
          <a:blip r:embed="rId2" cstate="print"/>
          <a:srcRect/>
          <a:stretch>
            <a:fillRect/>
          </a:stretch>
        </p:blipFill>
        <p:spPr>
          <a:xfrm>
            <a:off x="6481763" y="533400"/>
            <a:ext cx="2662237" cy="2019300"/>
          </a:xfrm>
        </p:spPr>
      </p:pic>
      <p:pic>
        <p:nvPicPr>
          <p:cNvPr id="23557" name="Picture 11"/>
          <p:cNvPicPr>
            <a:picLocks noGrp="1" noChangeAspect="1" noChangeArrowheads="1"/>
          </p:cNvPicPr>
          <p:nvPr>
            <p:ph sz="quarter" idx="3"/>
          </p:nvPr>
        </p:nvPicPr>
        <p:blipFill>
          <a:blip r:embed="rId2" cstate="print"/>
          <a:srcRect/>
          <a:stretch>
            <a:fillRect/>
          </a:stretch>
        </p:blipFill>
        <p:spPr>
          <a:xfrm>
            <a:off x="5792788" y="4076700"/>
            <a:ext cx="2178050" cy="2019300"/>
          </a:xfrm>
        </p:spPr>
      </p:pic>
      <p:pic>
        <p:nvPicPr>
          <p:cNvPr id="23558" name="Picture 12" descr="is"/>
          <p:cNvPicPr>
            <a:picLocks noChangeAspect="1" noChangeArrowheads="1"/>
          </p:cNvPicPr>
          <p:nvPr/>
        </p:nvPicPr>
        <p:blipFill>
          <a:blip r:embed="rId2" cstate="print"/>
          <a:srcRect/>
          <a:stretch>
            <a:fillRect/>
          </a:stretch>
        </p:blipFill>
        <p:spPr bwMode="auto">
          <a:xfrm>
            <a:off x="4343400" y="2362200"/>
            <a:ext cx="1981200" cy="1752600"/>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Рисунок 1"/>
          <p:cNvPicPr>
            <a:picLocks noChangeAspect="1" noChangeArrowheads="1"/>
          </p:cNvPicPr>
          <p:nvPr/>
        </p:nvPicPr>
        <p:blipFill>
          <a:blip r:embed="rId2" cstate="print"/>
          <a:srcRect/>
          <a:stretch>
            <a:fillRect/>
          </a:stretch>
        </p:blipFill>
        <p:spPr bwMode="auto">
          <a:xfrm>
            <a:off x="1066800" y="914400"/>
            <a:ext cx="6400800" cy="4800600"/>
          </a:xfrm>
          <a:prstGeom prst="rect">
            <a:avLst/>
          </a:prstGeom>
          <a:noFill/>
          <a:ln w="9525">
            <a:noFill/>
            <a:miter lim="800000"/>
            <a:headEnd/>
            <a:tailEnd/>
          </a:ln>
        </p:spPr>
      </p:pic>
      <p:sp>
        <p:nvSpPr>
          <p:cNvPr id="59395" name="Овал 2"/>
          <p:cNvSpPr>
            <a:spLocks noChangeArrowheads="1"/>
          </p:cNvSpPr>
          <p:nvPr/>
        </p:nvSpPr>
        <p:spPr bwMode="auto">
          <a:xfrm>
            <a:off x="7772400" y="2971800"/>
            <a:ext cx="914400" cy="914400"/>
          </a:xfrm>
          <a:prstGeom prst="ellipse">
            <a:avLst/>
          </a:prstGeom>
          <a:solidFill>
            <a:schemeClr val="bg1"/>
          </a:solidFill>
          <a:ln w="9525" algn="ctr">
            <a:solidFill>
              <a:schemeClr val="tx1"/>
            </a:solidFill>
            <a:round/>
            <a:headEnd/>
            <a:tailEnd/>
          </a:ln>
        </p:spPr>
        <p:txBody>
          <a:bodyPr/>
          <a:lstStyle/>
          <a:p>
            <a:pPr eaLnBrk="1" hangingPunct="1"/>
            <a:endParaRPr kumimoji="1" lang="ru-RU" altLang="ru-RU">
              <a:latin typeface="Times New Roman" pitchFamily="18" charset="0"/>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Рисунок 1"/>
          <p:cNvPicPr>
            <a:picLocks noChangeAspect="1" noChangeArrowheads="1"/>
          </p:cNvPicPr>
          <p:nvPr/>
        </p:nvPicPr>
        <p:blipFill>
          <a:blip r:embed="rId2" cstate="print"/>
          <a:srcRect/>
          <a:stretch>
            <a:fillRect/>
          </a:stretch>
        </p:blipFill>
        <p:spPr bwMode="auto">
          <a:xfrm>
            <a:off x="1371600" y="1143000"/>
            <a:ext cx="6096000" cy="4343400"/>
          </a:xfrm>
          <a:prstGeom prst="rect">
            <a:avLst/>
          </a:prstGeom>
          <a:noFill/>
          <a:ln w="9525">
            <a:noFill/>
            <a:miter lim="800000"/>
            <a:headEnd/>
            <a:tailEnd/>
          </a:ln>
        </p:spPr>
      </p:pic>
      <p:sp>
        <p:nvSpPr>
          <p:cNvPr id="60419" name="Равнобедренный треугольник 2"/>
          <p:cNvSpPr>
            <a:spLocks noChangeArrowheads="1"/>
          </p:cNvSpPr>
          <p:nvPr/>
        </p:nvSpPr>
        <p:spPr bwMode="auto">
          <a:xfrm>
            <a:off x="7772400" y="2971800"/>
            <a:ext cx="1060450" cy="914400"/>
          </a:xfrm>
          <a:prstGeom prst="triangle">
            <a:avLst>
              <a:gd name="adj" fmla="val 50000"/>
            </a:avLst>
          </a:prstGeom>
          <a:solidFill>
            <a:srgbClr val="FF0000"/>
          </a:solidFill>
          <a:ln w="9525" algn="ctr">
            <a:solidFill>
              <a:srgbClr val="FF0000"/>
            </a:solidFill>
            <a:round/>
            <a:headEnd/>
            <a:tailEnd/>
          </a:ln>
        </p:spPr>
        <p:txBody>
          <a:bodyPr/>
          <a:lstStyle/>
          <a:p>
            <a:pPr eaLnBrk="1" hangingPunct="1"/>
            <a:endParaRPr kumimoji="1" lang="ru-RU" altLang="ru-RU">
              <a:latin typeface="Times New Roman" pitchFamily="18" charset="0"/>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Рисунок 1"/>
          <p:cNvPicPr>
            <a:picLocks noChangeAspect="1" noChangeArrowheads="1"/>
          </p:cNvPicPr>
          <p:nvPr/>
        </p:nvPicPr>
        <p:blipFill>
          <a:blip r:embed="rId2" cstate="print"/>
          <a:srcRect/>
          <a:stretch>
            <a:fillRect/>
          </a:stretch>
        </p:blipFill>
        <p:spPr bwMode="auto">
          <a:xfrm>
            <a:off x="762000" y="1066800"/>
            <a:ext cx="6172200" cy="4648200"/>
          </a:xfrm>
          <a:prstGeom prst="rect">
            <a:avLst/>
          </a:prstGeom>
          <a:noFill/>
          <a:ln w="9525">
            <a:noFill/>
            <a:miter lim="800000"/>
            <a:headEnd/>
            <a:tailEnd/>
          </a:ln>
        </p:spPr>
      </p:pic>
      <p:sp>
        <p:nvSpPr>
          <p:cNvPr id="62467" name="Равнобедренный треугольник 2"/>
          <p:cNvSpPr>
            <a:spLocks noChangeArrowheads="1"/>
          </p:cNvSpPr>
          <p:nvPr/>
        </p:nvSpPr>
        <p:spPr bwMode="auto">
          <a:xfrm>
            <a:off x="7620000" y="3048000"/>
            <a:ext cx="1060450" cy="914400"/>
          </a:xfrm>
          <a:prstGeom prst="triangle">
            <a:avLst>
              <a:gd name="adj" fmla="val 50000"/>
            </a:avLst>
          </a:prstGeom>
          <a:solidFill>
            <a:srgbClr val="FF0000"/>
          </a:solidFill>
          <a:ln w="9525" algn="ctr">
            <a:solidFill>
              <a:srgbClr val="FF0066"/>
            </a:solidFill>
            <a:round/>
            <a:headEnd/>
            <a:tailEnd/>
          </a:ln>
        </p:spPr>
        <p:txBody>
          <a:bodyPr/>
          <a:lstStyle/>
          <a:p>
            <a:pPr eaLnBrk="1" hangingPunct="1"/>
            <a:endParaRPr kumimoji="1" lang="ru-RU" altLang="ru-RU">
              <a:latin typeface="Times New Roman" pitchFamily="18" charset="0"/>
            </a:endParaRP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Рисунок 1"/>
          <p:cNvPicPr>
            <a:picLocks noChangeAspect="1" noChangeArrowheads="1"/>
          </p:cNvPicPr>
          <p:nvPr/>
        </p:nvPicPr>
        <p:blipFill>
          <a:blip r:embed="rId2" cstate="print"/>
          <a:srcRect/>
          <a:stretch>
            <a:fillRect/>
          </a:stretch>
        </p:blipFill>
        <p:spPr bwMode="auto">
          <a:xfrm>
            <a:off x="838200" y="990600"/>
            <a:ext cx="6705600" cy="4267200"/>
          </a:xfrm>
          <a:prstGeom prst="rect">
            <a:avLst/>
          </a:prstGeom>
          <a:noFill/>
          <a:ln w="9525">
            <a:noFill/>
            <a:miter lim="800000"/>
            <a:headEnd/>
            <a:tailEnd/>
          </a:ln>
        </p:spPr>
      </p:pic>
      <p:sp>
        <p:nvSpPr>
          <p:cNvPr id="63491" name="Овал 2"/>
          <p:cNvSpPr>
            <a:spLocks noChangeArrowheads="1"/>
          </p:cNvSpPr>
          <p:nvPr/>
        </p:nvSpPr>
        <p:spPr bwMode="auto">
          <a:xfrm>
            <a:off x="7772400" y="2819400"/>
            <a:ext cx="914400" cy="914400"/>
          </a:xfrm>
          <a:prstGeom prst="ellipse">
            <a:avLst/>
          </a:prstGeom>
          <a:solidFill>
            <a:schemeClr val="bg1"/>
          </a:solidFill>
          <a:ln w="9525" algn="ctr">
            <a:solidFill>
              <a:schemeClr val="tx1"/>
            </a:solidFill>
            <a:round/>
            <a:headEnd/>
            <a:tailEnd/>
          </a:ln>
        </p:spPr>
        <p:txBody>
          <a:bodyPr/>
          <a:lstStyle/>
          <a:p>
            <a:pPr eaLnBrk="1" hangingPunct="1"/>
            <a:endParaRPr kumimoji="1" lang="ru-RU" altLang="ru-RU">
              <a:latin typeface="Times New Roman" pitchFamily="18" charset="0"/>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Рисунок 1"/>
          <p:cNvPicPr>
            <a:picLocks noChangeAspect="1" noChangeArrowheads="1"/>
          </p:cNvPicPr>
          <p:nvPr/>
        </p:nvPicPr>
        <p:blipFill>
          <a:blip r:embed="rId2" cstate="print"/>
          <a:srcRect/>
          <a:stretch>
            <a:fillRect/>
          </a:stretch>
        </p:blipFill>
        <p:spPr bwMode="auto">
          <a:xfrm>
            <a:off x="838200" y="914400"/>
            <a:ext cx="6400800" cy="4876800"/>
          </a:xfrm>
          <a:prstGeom prst="rect">
            <a:avLst/>
          </a:prstGeom>
          <a:noFill/>
          <a:ln w="9525">
            <a:noFill/>
            <a:miter lim="800000"/>
            <a:headEnd/>
            <a:tailEnd/>
          </a:ln>
        </p:spPr>
      </p:pic>
      <p:sp>
        <p:nvSpPr>
          <p:cNvPr id="64515" name="Овал 2"/>
          <p:cNvSpPr>
            <a:spLocks noChangeArrowheads="1"/>
          </p:cNvSpPr>
          <p:nvPr/>
        </p:nvSpPr>
        <p:spPr bwMode="auto">
          <a:xfrm>
            <a:off x="7772400" y="2895600"/>
            <a:ext cx="914400" cy="914400"/>
          </a:xfrm>
          <a:prstGeom prst="ellipse">
            <a:avLst/>
          </a:prstGeom>
          <a:solidFill>
            <a:schemeClr val="bg1"/>
          </a:solidFill>
          <a:ln w="9525" algn="ctr">
            <a:solidFill>
              <a:schemeClr val="tx1"/>
            </a:solidFill>
            <a:round/>
            <a:headEnd/>
            <a:tailEnd/>
          </a:ln>
        </p:spPr>
        <p:txBody>
          <a:bodyPr/>
          <a:lstStyle/>
          <a:p>
            <a:pPr eaLnBrk="1" hangingPunct="1"/>
            <a:endParaRPr kumimoji="1" lang="ru-RU" altLang="ru-RU">
              <a:latin typeface="Times New Roman" pitchFamily="18" charset="0"/>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5" name="Rectangle 7"/>
          <p:cNvSpPr>
            <a:spLocks noGrp="1" noChangeArrowheads="1"/>
          </p:cNvSpPr>
          <p:nvPr>
            <p:ph idx="1"/>
          </p:nvPr>
        </p:nvSpPr>
        <p:spPr>
          <a:xfrm>
            <a:off x="1370013" y="304800"/>
            <a:ext cx="7313612" cy="5637213"/>
          </a:xfrm>
        </p:spPr>
        <p:txBody>
          <a:bodyPr/>
          <a:lstStyle/>
          <a:p>
            <a:pPr eaLnBrk="1" hangingPunct="1">
              <a:lnSpc>
                <a:spcPct val="80000"/>
              </a:lnSpc>
            </a:pPr>
            <a:r>
              <a:rPr lang="ru-RU" altLang="ru-RU" sz="2400" i="1" smtClean="0">
                <a:solidFill>
                  <a:srgbClr val="0070C0"/>
                </a:solidFill>
                <a:latin typeface="Georgia" pitchFamily="18" charset="0"/>
              </a:rPr>
              <a:t>Человек может придумать себе тысячи оправданий, а вот взять и избавиться от вредной привычки в реальности, а не на словах, оказывается трудным делом. Хочется надеяться, что каждый из вас сможет избавиться от вредной привычки. Это не так уж и трудно, главное захотеть…</a:t>
            </a:r>
          </a:p>
          <a:p>
            <a:pPr eaLnBrk="1" hangingPunct="1">
              <a:lnSpc>
                <a:spcPct val="80000"/>
              </a:lnSpc>
            </a:pPr>
            <a:r>
              <a:rPr lang="ru-RU" altLang="ru-RU" sz="2400" i="1" smtClean="0">
                <a:solidFill>
                  <a:srgbClr val="0070C0"/>
                </a:solidFill>
                <a:latin typeface="Georgia" pitchFamily="18" charset="0"/>
              </a:rPr>
              <a:t>Главное желаю вам , ребята, приобрести много полезных привычек.</a:t>
            </a:r>
          </a:p>
          <a:p>
            <a:pPr eaLnBrk="1" hangingPunct="1">
              <a:lnSpc>
                <a:spcPct val="80000"/>
              </a:lnSpc>
            </a:pPr>
            <a:endParaRPr lang="ru-RU" altLang="ru-RU" sz="2400" i="1" smtClean="0">
              <a:solidFill>
                <a:srgbClr val="0070C0"/>
              </a:solidFill>
              <a:latin typeface="Georgia" pitchFamily="18" charset="0"/>
            </a:endParaRPr>
          </a:p>
        </p:txBody>
      </p:sp>
      <p:pic>
        <p:nvPicPr>
          <p:cNvPr id="65539" name="Рисунок 1"/>
          <p:cNvPicPr>
            <a:picLocks noChangeAspect="1"/>
          </p:cNvPicPr>
          <p:nvPr/>
        </p:nvPicPr>
        <p:blipFill>
          <a:blip r:embed="rId2" cstate="print"/>
          <a:srcRect/>
          <a:stretch>
            <a:fillRect/>
          </a:stretch>
        </p:blipFill>
        <p:spPr bwMode="auto">
          <a:xfrm>
            <a:off x="2362200" y="3276600"/>
            <a:ext cx="4981575" cy="3581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7895">
                                            <p:txEl>
                                              <p:pRg st="0" end="0"/>
                                            </p:txEl>
                                          </p:spTgt>
                                        </p:tgtEl>
                                        <p:attrNameLst>
                                          <p:attrName>style.visibility</p:attrName>
                                        </p:attrNameLst>
                                      </p:cBhvr>
                                      <p:to>
                                        <p:strVal val="visible"/>
                                      </p:to>
                                    </p:set>
                                    <p:animEffect transition="in" filter="fade">
                                      <p:cBhvr>
                                        <p:cTn id="7" dur="1000"/>
                                        <p:tgtEl>
                                          <p:spTgt spid="37895">
                                            <p:txEl>
                                              <p:pRg st="0" end="0"/>
                                            </p:txEl>
                                          </p:spTgt>
                                        </p:tgtEl>
                                      </p:cBhvr>
                                    </p:animEffect>
                                    <p:anim calcmode="lin" valueType="num">
                                      <p:cBhvr>
                                        <p:cTn id="8" dur="1000" fill="hold"/>
                                        <p:tgtEl>
                                          <p:spTgt spid="3789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789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7895">
                                            <p:txEl>
                                              <p:pRg st="1" end="1"/>
                                            </p:txEl>
                                          </p:spTgt>
                                        </p:tgtEl>
                                        <p:attrNameLst>
                                          <p:attrName>style.visibility</p:attrName>
                                        </p:attrNameLst>
                                      </p:cBhvr>
                                      <p:to>
                                        <p:strVal val="visible"/>
                                      </p:to>
                                    </p:set>
                                    <p:animEffect transition="in" filter="fade">
                                      <p:cBhvr>
                                        <p:cTn id="14" dur="1000"/>
                                        <p:tgtEl>
                                          <p:spTgt spid="37895">
                                            <p:txEl>
                                              <p:pRg st="1" end="1"/>
                                            </p:txEl>
                                          </p:spTgt>
                                        </p:tgtEl>
                                      </p:cBhvr>
                                    </p:animEffect>
                                    <p:anim calcmode="lin" valueType="num">
                                      <p:cBhvr>
                                        <p:cTn id="15" dur="1000" fill="hold"/>
                                        <p:tgtEl>
                                          <p:spTgt spid="3789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789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Grp="1" noRot="1" noChangeArrowheads="1"/>
          </p:cNvSpPr>
          <p:nvPr>
            <p:ph type="title"/>
          </p:nvPr>
        </p:nvSpPr>
        <p:spPr/>
        <p:txBody>
          <a:bodyPr/>
          <a:lstStyle/>
          <a:p>
            <a:pPr eaLnBrk="1" hangingPunct="1"/>
            <a:r>
              <a:rPr lang="ru-RU" altLang="ru-RU" smtClean="0"/>
              <a:t>       </a:t>
            </a:r>
            <a:r>
              <a:rPr lang="ru-RU" altLang="ru-RU" smtClean="0">
                <a:solidFill>
                  <a:srgbClr val="FF0000"/>
                </a:solidFill>
              </a:rPr>
              <a:t>Полезные привычки</a:t>
            </a:r>
          </a:p>
        </p:txBody>
      </p:sp>
      <p:sp>
        <p:nvSpPr>
          <p:cNvPr id="8195" name="Rectangle 8"/>
          <p:cNvSpPr>
            <a:spLocks noGrp="1" noRot="1" noChangeArrowheads="1"/>
          </p:cNvSpPr>
          <p:nvPr>
            <p:ph sz="half" idx="1"/>
          </p:nvPr>
        </p:nvSpPr>
        <p:spPr>
          <a:xfrm>
            <a:off x="228600" y="1905000"/>
            <a:ext cx="5867400" cy="4191000"/>
          </a:xfrm>
        </p:spPr>
        <p:txBody>
          <a:bodyPr rtlCol="0">
            <a:normAutofit fontScale="92500" lnSpcReduction="10000"/>
          </a:bodyPr>
          <a:lstStyle/>
          <a:p>
            <a:pPr eaLnBrk="1" fontAlgn="auto" hangingPunct="1">
              <a:spcAft>
                <a:spcPts val="0"/>
              </a:spcAft>
              <a:buFont typeface="Wingdings" panose="05000000000000000000" pitchFamily="2" charset="2"/>
              <a:buNone/>
              <a:defRPr/>
            </a:pPr>
            <a:r>
              <a:rPr lang="ru-RU" altLang="ru-RU" sz="2400" dirty="0" smtClean="0">
                <a:solidFill>
                  <a:srgbClr val="FF0066"/>
                </a:solidFill>
                <a:latin typeface="Arial Black" panose="020B0A04020102020204" pitchFamily="34" charset="0"/>
              </a:rPr>
              <a:t>Привычки , способствующие </a:t>
            </a:r>
          </a:p>
          <a:p>
            <a:pPr eaLnBrk="1" fontAlgn="auto" hangingPunct="1">
              <a:spcAft>
                <a:spcPts val="0"/>
              </a:spcAft>
              <a:buFont typeface="Wingdings" panose="05000000000000000000" pitchFamily="2" charset="2"/>
              <a:buNone/>
              <a:defRPr/>
            </a:pPr>
            <a:r>
              <a:rPr lang="ru-RU" altLang="ru-RU" sz="2400" dirty="0" smtClean="0">
                <a:solidFill>
                  <a:srgbClr val="FF0066"/>
                </a:solidFill>
                <a:latin typeface="Arial Black" panose="020B0A04020102020204" pitchFamily="34" charset="0"/>
              </a:rPr>
              <a:t>сохранению   здоровья , </a:t>
            </a:r>
          </a:p>
          <a:p>
            <a:pPr eaLnBrk="1" fontAlgn="auto" hangingPunct="1">
              <a:spcAft>
                <a:spcPts val="0"/>
              </a:spcAft>
              <a:buFont typeface="Wingdings" panose="05000000000000000000" pitchFamily="2" charset="2"/>
              <a:buNone/>
              <a:defRPr/>
            </a:pPr>
            <a:r>
              <a:rPr lang="ru-RU" altLang="ru-RU" sz="2400" dirty="0" smtClean="0">
                <a:solidFill>
                  <a:srgbClr val="FF0066"/>
                </a:solidFill>
                <a:latin typeface="Arial Black" panose="020B0A04020102020204" pitchFamily="34" charset="0"/>
              </a:rPr>
              <a:t>считаются    полезными.</a:t>
            </a:r>
            <a:br>
              <a:rPr lang="ru-RU" altLang="ru-RU" sz="2400" dirty="0" smtClean="0">
                <a:solidFill>
                  <a:srgbClr val="FF0066"/>
                </a:solidFill>
                <a:latin typeface="Arial Black" panose="020B0A04020102020204" pitchFamily="34" charset="0"/>
              </a:rPr>
            </a:br>
            <a:r>
              <a:rPr lang="ru-RU" altLang="ru-RU" sz="2000" dirty="0" smtClean="0">
                <a:solidFill>
                  <a:srgbClr val="FF0066"/>
                </a:solidFill>
                <a:latin typeface="Arial Black" panose="020B0A04020102020204" pitchFamily="34" charset="0"/>
              </a:rPr>
              <a:t/>
            </a:r>
            <a:br>
              <a:rPr lang="ru-RU" altLang="ru-RU" sz="2000" dirty="0" smtClean="0">
                <a:solidFill>
                  <a:srgbClr val="FF0066"/>
                </a:solidFill>
                <a:latin typeface="Arial Black" panose="020B0A04020102020204" pitchFamily="34" charset="0"/>
              </a:rPr>
            </a:br>
            <a:r>
              <a:rPr lang="ru-RU" altLang="ru-RU" sz="2400" dirty="0" smtClean="0">
                <a:solidFill>
                  <a:srgbClr val="CC00FF"/>
                </a:solidFill>
                <a:latin typeface="Arial Black" panose="020B0A04020102020204" pitchFamily="34" charset="0"/>
              </a:rPr>
              <a:t>Полезные привычки :</a:t>
            </a:r>
            <a:r>
              <a:rPr lang="ru-RU" altLang="ru-RU" sz="2400" dirty="0" smtClean="0">
                <a:solidFill>
                  <a:schemeClr val="tx1">
                    <a:lumMod val="75000"/>
                    <a:lumOff val="25000"/>
                  </a:schemeClr>
                </a:solidFill>
                <a:latin typeface="Arial Black" panose="020B0A04020102020204" pitchFamily="34" charset="0"/>
              </a:rPr>
              <a:t> </a:t>
            </a:r>
          </a:p>
          <a:p>
            <a:pPr eaLnBrk="1" fontAlgn="auto" hangingPunct="1">
              <a:spcAft>
                <a:spcPts val="0"/>
              </a:spcAft>
              <a:buFont typeface="Wingdings 3" charset="2"/>
              <a:buChar char=""/>
              <a:defRPr/>
            </a:pPr>
            <a:r>
              <a:rPr lang="ru-RU" altLang="ru-RU" sz="2400" dirty="0" smtClean="0">
                <a:solidFill>
                  <a:schemeClr val="tx1">
                    <a:lumMod val="75000"/>
                    <a:lumOff val="25000"/>
                  </a:schemeClr>
                </a:solidFill>
                <a:latin typeface="Arial Black" panose="020B0A04020102020204" pitchFamily="34" charset="0"/>
              </a:rPr>
              <a:t>УМЫВАТЬСЯ</a:t>
            </a:r>
          </a:p>
          <a:p>
            <a:pPr eaLnBrk="1" fontAlgn="auto" hangingPunct="1">
              <a:spcAft>
                <a:spcPts val="0"/>
              </a:spcAft>
              <a:buFont typeface="Wingdings 3" charset="2"/>
              <a:buChar char=""/>
              <a:defRPr/>
            </a:pPr>
            <a:r>
              <a:rPr lang="ru-RU" altLang="ru-RU" sz="2400" dirty="0" smtClean="0">
                <a:solidFill>
                  <a:schemeClr val="tx1">
                    <a:lumMod val="75000"/>
                    <a:lumOff val="25000"/>
                  </a:schemeClr>
                </a:solidFill>
                <a:latin typeface="Arial Black" panose="020B0A04020102020204" pitchFamily="34" charset="0"/>
              </a:rPr>
              <a:t>чистить зубы , </a:t>
            </a:r>
          </a:p>
          <a:p>
            <a:pPr eaLnBrk="1" fontAlgn="auto" hangingPunct="1">
              <a:spcAft>
                <a:spcPts val="0"/>
              </a:spcAft>
              <a:buFont typeface="Wingdings 3" charset="2"/>
              <a:buChar char=""/>
              <a:defRPr/>
            </a:pPr>
            <a:r>
              <a:rPr lang="ru-RU" altLang="ru-RU" sz="2400" dirty="0" smtClean="0">
                <a:solidFill>
                  <a:schemeClr val="tx1">
                    <a:lumMod val="75000"/>
                    <a:lumOff val="25000"/>
                  </a:schemeClr>
                </a:solidFill>
                <a:latin typeface="Arial Black" panose="020B0A04020102020204" pitchFamily="34" charset="0"/>
              </a:rPr>
              <a:t>соблюдать режим дня, </a:t>
            </a:r>
          </a:p>
          <a:p>
            <a:pPr eaLnBrk="1" fontAlgn="auto" hangingPunct="1">
              <a:spcAft>
                <a:spcPts val="0"/>
              </a:spcAft>
              <a:buFont typeface="Wingdings 3" charset="2"/>
              <a:buChar char=""/>
              <a:defRPr/>
            </a:pPr>
            <a:r>
              <a:rPr lang="ru-RU" altLang="ru-RU" sz="2400" dirty="0" smtClean="0">
                <a:solidFill>
                  <a:schemeClr val="tx1">
                    <a:lumMod val="75000"/>
                    <a:lumOff val="25000"/>
                  </a:schemeClr>
                </a:solidFill>
                <a:latin typeface="Arial Black" panose="020B0A04020102020204" pitchFamily="34" charset="0"/>
              </a:rPr>
              <a:t>спать при открытой </a:t>
            </a:r>
          </a:p>
          <a:p>
            <a:pPr eaLnBrk="1" fontAlgn="auto" hangingPunct="1">
              <a:spcAft>
                <a:spcPts val="0"/>
              </a:spcAft>
              <a:buFont typeface="Wingdings" panose="05000000000000000000" pitchFamily="2" charset="2"/>
              <a:buNone/>
              <a:defRPr/>
            </a:pPr>
            <a:r>
              <a:rPr lang="ru-RU" altLang="ru-RU" sz="2400" dirty="0" smtClean="0">
                <a:solidFill>
                  <a:schemeClr val="tx1">
                    <a:lumMod val="75000"/>
                    <a:lumOff val="25000"/>
                  </a:schemeClr>
                </a:solidFill>
                <a:latin typeface="Arial Black" panose="020B0A04020102020204" pitchFamily="34" charset="0"/>
              </a:rPr>
              <a:t>форточке и др.</a:t>
            </a:r>
            <a:br>
              <a:rPr lang="ru-RU" altLang="ru-RU" sz="2400" dirty="0" smtClean="0">
                <a:solidFill>
                  <a:schemeClr val="tx1">
                    <a:lumMod val="75000"/>
                    <a:lumOff val="25000"/>
                  </a:schemeClr>
                </a:solidFill>
                <a:latin typeface="Arial Black" panose="020B0A04020102020204" pitchFamily="34" charset="0"/>
              </a:rPr>
            </a:br>
            <a:endParaRPr lang="ru-RU" altLang="ru-RU" sz="2400" dirty="0" smtClean="0">
              <a:solidFill>
                <a:schemeClr val="tx1">
                  <a:lumMod val="75000"/>
                  <a:lumOff val="25000"/>
                </a:schemeClr>
              </a:solidFill>
              <a:latin typeface="Arial Black" panose="020B0A04020102020204" pitchFamily="34" charset="0"/>
            </a:endParaRPr>
          </a:p>
          <a:p>
            <a:pPr eaLnBrk="1" fontAlgn="auto" hangingPunct="1">
              <a:spcAft>
                <a:spcPts val="0"/>
              </a:spcAft>
              <a:buFont typeface="Wingdings 3" charset="2"/>
              <a:buChar char=""/>
              <a:defRPr/>
            </a:pPr>
            <a:endParaRPr lang="ru-RU" altLang="ru-RU" sz="2000" dirty="0" smtClean="0">
              <a:solidFill>
                <a:schemeClr val="tx1">
                  <a:lumMod val="75000"/>
                  <a:lumOff val="25000"/>
                </a:schemeClr>
              </a:solidFill>
            </a:endParaRPr>
          </a:p>
        </p:txBody>
      </p:sp>
      <p:pic>
        <p:nvPicPr>
          <p:cNvPr id="24580" name="Picture 9"/>
          <p:cNvPicPr>
            <a:picLocks noGrp="1" noChangeAspect="1" noChangeArrowheads="1"/>
          </p:cNvPicPr>
          <p:nvPr>
            <p:ph sz="quarter" idx="2"/>
          </p:nvPr>
        </p:nvPicPr>
        <p:blipFill>
          <a:blip r:embed="rId2" cstate="print"/>
          <a:srcRect/>
          <a:stretch>
            <a:fillRect/>
          </a:stretch>
        </p:blipFill>
        <p:spPr>
          <a:xfrm>
            <a:off x="7315200" y="457200"/>
            <a:ext cx="1506538" cy="2590800"/>
          </a:xfrm>
        </p:spPr>
      </p:pic>
      <p:pic>
        <p:nvPicPr>
          <p:cNvPr id="24581" name="Picture 10"/>
          <p:cNvPicPr>
            <a:picLocks noGrp="1" noChangeAspect="1" noChangeArrowheads="1"/>
          </p:cNvPicPr>
          <p:nvPr>
            <p:ph sz="quarter" idx="3"/>
          </p:nvPr>
        </p:nvPicPr>
        <p:blipFill>
          <a:blip r:embed="rId2" cstate="print"/>
          <a:srcRect/>
          <a:stretch>
            <a:fillRect/>
          </a:stretch>
        </p:blipFill>
        <p:spPr>
          <a:xfrm>
            <a:off x="5410200" y="3352800"/>
            <a:ext cx="2514600" cy="3048000"/>
          </a:xfrm>
        </p:spPr>
      </p:pic>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4688" y="623888"/>
            <a:ext cx="6589712" cy="1281112"/>
          </a:xfrm>
        </p:spPr>
        <p:txBody>
          <a:bodyPr/>
          <a:lstStyle/>
          <a:p>
            <a:pPr eaLnBrk="1" hangingPunct="1"/>
            <a:r>
              <a:rPr lang="ru-RU" altLang="ru-RU" b="1" smtClean="0">
                <a:solidFill>
                  <a:srgbClr val="FF0000"/>
                </a:solidFill>
              </a:rPr>
              <a:t>Вредная привычка -</a:t>
            </a:r>
            <a:endParaRPr lang="ru-RU" altLang="ru-RU" smtClean="0">
              <a:solidFill>
                <a:srgbClr val="FF0000"/>
              </a:solidFill>
            </a:endParaRPr>
          </a:p>
        </p:txBody>
      </p:sp>
      <p:sp>
        <p:nvSpPr>
          <p:cNvPr id="3" name="Содержимое 2"/>
          <p:cNvSpPr>
            <a:spLocks noGrp="1"/>
          </p:cNvSpPr>
          <p:nvPr>
            <p:ph idx="1"/>
          </p:nvPr>
        </p:nvSpPr>
        <p:spPr>
          <a:xfrm>
            <a:off x="1943100" y="2133600"/>
            <a:ext cx="6591300" cy="3778250"/>
          </a:xfrm>
        </p:spPr>
        <p:txBody>
          <a:bodyPr>
            <a:normAutofit lnSpcReduction="10000"/>
          </a:bodyPr>
          <a:lstStyle/>
          <a:p>
            <a:pPr eaLnBrk="1" hangingPunct="1">
              <a:buFont typeface="Wingdings" pitchFamily="2" charset="2"/>
              <a:buNone/>
            </a:pPr>
            <a:r>
              <a:rPr lang="ru-RU" sz="3200" smtClean="0">
                <a:solidFill>
                  <a:srgbClr val="6F3F0C"/>
                </a:solidFill>
                <a:ea typeface="Aharoni" pitchFamily="2" charset="0"/>
                <a:cs typeface="Aharoni" pitchFamily="2" charset="0"/>
              </a:rPr>
              <a:t>    </a:t>
            </a:r>
            <a:r>
              <a:rPr lang="ru-RU" sz="3200" smtClean="0">
                <a:solidFill>
                  <a:srgbClr val="0070C0"/>
                </a:solidFill>
                <a:latin typeface="Arial" charset="0"/>
                <a:ea typeface="Aharoni" pitchFamily="2" charset="0"/>
                <a:cs typeface="Aharoni" pitchFamily="2" charset="0"/>
              </a:rPr>
              <a:t>это автоматически повторяющееся многое число раз действие, причем действие это вредоносное с точки зрения окружающих или здоровья самого человека, который подпал под кабалу вредной привычки</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2000"/>
                            </p:stCondLst>
                            <p:childTnLst>
                              <p:par>
                                <p:cTn id="10" presetID="14" presetClass="entr" presetSubtype="10"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3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752600" y="0"/>
            <a:ext cx="6589712" cy="1281112"/>
          </a:xfrm>
        </p:spPr>
        <p:txBody>
          <a:bodyPr/>
          <a:lstStyle/>
          <a:p>
            <a:pPr eaLnBrk="1" hangingPunct="1"/>
            <a:r>
              <a:rPr lang="ru-RU" altLang="ru-RU" sz="4000" b="1" dirty="0" smtClean="0">
                <a:solidFill>
                  <a:srgbClr val="5F5F5F"/>
                </a:solidFill>
                <a:latin typeface="Georgia" pitchFamily="18" charset="0"/>
              </a:rPr>
              <a:t>     </a:t>
            </a:r>
            <a:r>
              <a:rPr lang="ru-RU" altLang="ru-RU" sz="4000" b="1" dirty="0" smtClean="0">
                <a:solidFill>
                  <a:srgbClr val="FF0000"/>
                </a:solidFill>
                <a:latin typeface="Georgia" pitchFamily="18" charset="0"/>
              </a:rPr>
              <a:t>Ковыряние в носу</a:t>
            </a:r>
          </a:p>
        </p:txBody>
      </p:sp>
      <p:sp>
        <p:nvSpPr>
          <p:cNvPr id="29701" name="Rectangle 5"/>
          <p:cNvSpPr>
            <a:spLocks noGrp="1" noChangeArrowheads="1"/>
          </p:cNvSpPr>
          <p:nvPr>
            <p:ph idx="1"/>
          </p:nvPr>
        </p:nvSpPr>
        <p:spPr>
          <a:xfrm>
            <a:off x="838200" y="1524000"/>
            <a:ext cx="3886200" cy="5334000"/>
          </a:xfrm>
        </p:spPr>
        <p:txBody>
          <a:bodyPr/>
          <a:lstStyle/>
          <a:p>
            <a:pPr eaLnBrk="1" hangingPunct="1">
              <a:lnSpc>
                <a:spcPct val="80000"/>
              </a:lnSpc>
            </a:pPr>
            <a:endParaRPr lang="ru-RU" altLang="ru-RU" sz="2100" b="1" dirty="0" smtClean="0"/>
          </a:p>
          <a:p>
            <a:pPr eaLnBrk="1" hangingPunct="1">
              <a:lnSpc>
                <a:spcPct val="80000"/>
              </a:lnSpc>
              <a:buFont typeface="Wingdings" pitchFamily="2" charset="2"/>
              <a:buNone/>
            </a:pPr>
            <a:r>
              <a:rPr lang="ru-RU" altLang="ru-RU" sz="2100" dirty="0" smtClean="0">
                <a:solidFill>
                  <a:srgbClr val="0070C0"/>
                </a:solidFill>
                <a:latin typeface="Georgia" pitchFamily="18" charset="0"/>
              </a:rPr>
              <a:t>             Эта привычка в той или иной степени присуща, как ни прискорбно, практически всем. Ей даже посвящались научные исследования и придумали название — </a:t>
            </a:r>
            <a:r>
              <a:rPr lang="ru-RU" altLang="ru-RU" sz="2100" dirty="0" err="1" smtClean="0">
                <a:solidFill>
                  <a:srgbClr val="0070C0"/>
                </a:solidFill>
                <a:latin typeface="Georgia" pitchFamily="18" charset="0"/>
              </a:rPr>
              <a:t>ринотиллексомания</a:t>
            </a:r>
            <a:r>
              <a:rPr lang="ru-RU" altLang="ru-RU" sz="2100" dirty="0" smtClean="0">
                <a:solidFill>
                  <a:srgbClr val="0070C0"/>
                </a:solidFill>
                <a:latin typeface="Georgia" pitchFamily="18" charset="0"/>
              </a:rPr>
              <a:t>. </a:t>
            </a:r>
          </a:p>
          <a:p>
            <a:pPr eaLnBrk="1" hangingPunct="1">
              <a:lnSpc>
                <a:spcPct val="80000"/>
              </a:lnSpc>
              <a:buFont typeface="Wingdings" pitchFamily="2" charset="2"/>
              <a:buNone/>
            </a:pPr>
            <a:r>
              <a:rPr lang="ru-RU" altLang="ru-RU" sz="2100" dirty="0" smtClean="0">
                <a:solidFill>
                  <a:srgbClr val="0070C0"/>
                </a:solidFill>
                <a:latin typeface="Georgia" pitchFamily="18" charset="0"/>
              </a:rPr>
              <a:t>             Однако если постоянно по поводу и без повода чистить нос таким способом, можно повредить слизистую оболочку носа, вызвать кровотечение, занести инфекцию.</a:t>
            </a:r>
          </a:p>
        </p:txBody>
      </p:sp>
      <p:pic>
        <p:nvPicPr>
          <p:cNvPr id="29702" name="Picture 6" descr="Untitled-1_23"/>
          <p:cNvPicPr>
            <a:picLocks noChangeAspect="1" noChangeArrowheads="1"/>
          </p:cNvPicPr>
          <p:nvPr/>
        </p:nvPicPr>
        <p:blipFill>
          <a:blip r:embed="rId2" cstate="print"/>
          <a:srcRect/>
          <a:stretch>
            <a:fillRect/>
          </a:stretch>
        </p:blipFill>
        <p:spPr bwMode="auto">
          <a:xfrm>
            <a:off x="4724400" y="1524000"/>
            <a:ext cx="4114800" cy="4800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9698"/>
                                        </p:tgtEl>
                                        <p:attrNameLst>
                                          <p:attrName>style.visibility</p:attrName>
                                        </p:attrNameLst>
                                      </p:cBhvr>
                                      <p:to>
                                        <p:strVal val="visible"/>
                                      </p:to>
                                    </p:set>
                                    <p:anim calcmode="lin" valueType="num">
                                      <p:cBhvr>
                                        <p:cTn id="7" dur="500" fill="hold"/>
                                        <p:tgtEl>
                                          <p:spTgt spid="29698"/>
                                        </p:tgtEl>
                                        <p:attrNameLst>
                                          <p:attrName>ppt_w</p:attrName>
                                        </p:attrNameLst>
                                      </p:cBhvr>
                                      <p:tavLst>
                                        <p:tav tm="0">
                                          <p:val>
                                            <p:fltVal val="0"/>
                                          </p:val>
                                        </p:tav>
                                        <p:tav tm="100000">
                                          <p:val>
                                            <p:strVal val="#ppt_w"/>
                                          </p:val>
                                        </p:tav>
                                      </p:tavLst>
                                    </p:anim>
                                    <p:anim calcmode="lin" valueType="num">
                                      <p:cBhvr>
                                        <p:cTn id="8" dur="500" fill="hold"/>
                                        <p:tgtEl>
                                          <p:spTgt spid="29698"/>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1" presetClass="entr" presetSubtype="0" fill="hold" nodeType="clickEffect">
                                  <p:stCondLst>
                                    <p:cond delay="0"/>
                                  </p:stCondLst>
                                  <p:iterate type="lt">
                                    <p:tmPct val="5000"/>
                                  </p:iterate>
                                  <p:childTnLst>
                                    <p:set>
                                      <p:cBhvr>
                                        <p:cTn id="12" dur="1" fill="hold">
                                          <p:stCondLst>
                                            <p:cond delay="0"/>
                                          </p:stCondLst>
                                        </p:cTn>
                                        <p:tgtEl>
                                          <p:spTgt spid="29702"/>
                                        </p:tgtEl>
                                        <p:attrNameLst>
                                          <p:attrName>style.visibility</p:attrName>
                                        </p:attrNameLst>
                                      </p:cBhvr>
                                      <p:to>
                                        <p:strVal val="visible"/>
                                      </p:to>
                                    </p:set>
                                    <p:anim calcmode="lin" valueType="num">
                                      <p:cBhvr>
                                        <p:cTn id="13" dur="1000" fill="hold"/>
                                        <p:tgtEl>
                                          <p:spTgt spid="29702"/>
                                        </p:tgtEl>
                                        <p:attrNameLst>
                                          <p:attrName>ppt_w</p:attrName>
                                        </p:attrNameLst>
                                      </p:cBhvr>
                                      <p:tavLst>
                                        <p:tav tm="0">
                                          <p:val>
                                            <p:fltVal val="0"/>
                                          </p:val>
                                        </p:tav>
                                        <p:tav tm="100000">
                                          <p:val>
                                            <p:strVal val="#ppt_w"/>
                                          </p:val>
                                        </p:tav>
                                      </p:tavLst>
                                    </p:anim>
                                    <p:anim calcmode="lin" valueType="num">
                                      <p:cBhvr>
                                        <p:cTn id="14" dur="1000" fill="hold"/>
                                        <p:tgtEl>
                                          <p:spTgt spid="29702"/>
                                        </p:tgtEl>
                                        <p:attrNameLst>
                                          <p:attrName>ppt_h</p:attrName>
                                        </p:attrNameLst>
                                      </p:cBhvr>
                                      <p:tavLst>
                                        <p:tav tm="0">
                                          <p:val>
                                            <p:fltVal val="0"/>
                                          </p:val>
                                        </p:tav>
                                        <p:tav tm="100000">
                                          <p:val>
                                            <p:strVal val="#ppt_h"/>
                                          </p:val>
                                        </p:tav>
                                      </p:tavLst>
                                    </p:anim>
                                    <p:anim calcmode="lin" valueType="num">
                                      <p:cBhvr>
                                        <p:cTn id="15" dur="1000" fill="hold"/>
                                        <p:tgtEl>
                                          <p:spTgt spid="29702"/>
                                        </p:tgtEl>
                                        <p:attrNameLst>
                                          <p:attrName>style.rotation</p:attrName>
                                        </p:attrNameLst>
                                      </p:cBhvr>
                                      <p:tavLst>
                                        <p:tav tm="0">
                                          <p:val>
                                            <p:fltVal val="90"/>
                                          </p:val>
                                        </p:tav>
                                        <p:tav tm="100000">
                                          <p:val>
                                            <p:fltVal val="0"/>
                                          </p:val>
                                        </p:tav>
                                      </p:tavLst>
                                    </p:anim>
                                    <p:animEffect transition="in" filter="fade">
                                      <p:cBhvr>
                                        <p:cTn id="16" dur="1000"/>
                                        <p:tgtEl>
                                          <p:spTgt spid="2970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9701">
                                            <p:txEl>
                                              <p:pRg st="1" end="1"/>
                                            </p:txEl>
                                          </p:spTgt>
                                        </p:tgtEl>
                                        <p:attrNameLst>
                                          <p:attrName>style.visibility</p:attrName>
                                        </p:attrNameLst>
                                      </p:cBhvr>
                                      <p:to>
                                        <p:strVal val="visible"/>
                                      </p:to>
                                    </p:set>
                                    <p:animEffect transition="in" filter="fade">
                                      <p:cBhvr>
                                        <p:cTn id="21" dur="2000"/>
                                        <p:tgtEl>
                                          <p:spTgt spid="29701">
                                            <p:txEl>
                                              <p:pRg st="1" end="1"/>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9701">
                                            <p:txEl>
                                              <p:pRg st="2" end="2"/>
                                            </p:txEl>
                                          </p:spTgt>
                                        </p:tgtEl>
                                        <p:attrNameLst>
                                          <p:attrName>style.visibility</p:attrName>
                                        </p:attrNameLst>
                                      </p:cBhvr>
                                      <p:to>
                                        <p:strVal val="visible"/>
                                      </p:to>
                                    </p:set>
                                    <p:animEffect transition="in" filter="fade">
                                      <p:cBhvr>
                                        <p:cTn id="26" dur="2000"/>
                                        <p:tgtEl>
                                          <p:spTgt spid="2970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P spid="2970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371600" y="762000"/>
            <a:ext cx="7313613" cy="1143000"/>
          </a:xfrm>
        </p:spPr>
        <p:txBody>
          <a:bodyPr rtlCol="0">
            <a:normAutofit fontScale="90000"/>
          </a:bodyPr>
          <a:lstStyle/>
          <a:p>
            <a:pPr algn="ctr" eaLnBrk="1" fontAlgn="auto" hangingPunct="1">
              <a:spcAft>
                <a:spcPts val="0"/>
              </a:spcAft>
              <a:defRPr/>
            </a:pPr>
            <a:r>
              <a:rPr lang="ru-RU" altLang="ru-RU" sz="4000" b="1" dirty="0" smtClean="0">
                <a:solidFill>
                  <a:srgbClr val="FF0000"/>
                </a:solidFill>
                <a:latin typeface="Georgia" panose="02040502050405020303" pitchFamily="18" charset="0"/>
              </a:rPr>
              <a:t>Ковыряние в зубах</a:t>
            </a:r>
            <a:br>
              <a:rPr lang="ru-RU" altLang="ru-RU" sz="4000" b="1" dirty="0" smtClean="0">
                <a:solidFill>
                  <a:srgbClr val="FF0000"/>
                </a:solidFill>
                <a:latin typeface="Georgia" panose="02040502050405020303" pitchFamily="18" charset="0"/>
              </a:rPr>
            </a:br>
            <a:endParaRPr lang="ru-RU" altLang="ru-RU" sz="4000" b="1" dirty="0" smtClean="0">
              <a:solidFill>
                <a:srgbClr val="FF0000"/>
              </a:solidFill>
              <a:latin typeface="Georgia" panose="02040502050405020303" pitchFamily="18" charset="0"/>
            </a:endParaRPr>
          </a:p>
        </p:txBody>
      </p:sp>
      <p:sp>
        <p:nvSpPr>
          <p:cNvPr id="30723" name="Rectangle 3"/>
          <p:cNvSpPr>
            <a:spLocks noGrp="1" noChangeArrowheads="1"/>
          </p:cNvSpPr>
          <p:nvPr>
            <p:ph sz="half" idx="1"/>
          </p:nvPr>
        </p:nvSpPr>
        <p:spPr>
          <a:xfrm>
            <a:off x="4876800" y="1752600"/>
            <a:ext cx="3579813" cy="4800600"/>
          </a:xfrm>
        </p:spPr>
        <p:txBody>
          <a:bodyPr/>
          <a:lstStyle/>
          <a:p>
            <a:pPr eaLnBrk="1" hangingPunct="1">
              <a:lnSpc>
                <a:spcPct val="80000"/>
              </a:lnSpc>
              <a:buFont typeface="Wingdings" pitchFamily="2" charset="2"/>
              <a:buNone/>
            </a:pPr>
            <a:r>
              <a:rPr lang="ru-RU" altLang="ru-RU" sz="1900" smtClean="0">
                <a:solidFill>
                  <a:srgbClr val="0070C0"/>
                </a:solidFill>
              </a:rPr>
              <a:t>         </a:t>
            </a:r>
            <a:r>
              <a:rPr lang="ru-RU" altLang="ru-RU" sz="1900" smtClean="0">
                <a:solidFill>
                  <a:srgbClr val="0070C0"/>
                </a:solidFill>
                <a:latin typeface="Georgia" pitchFamily="18" charset="0"/>
              </a:rPr>
              <a:t>Это та самая привычка, от которой стоматологи приходят в ужас. </a:t>
            </a:r>
          </a:p>
          <a:p>
            <a:pPr eaLnBrk="1" hangingPunct="1">
              <a:lnSpc>
                <a:spcPct val="80000"/>
              </a:lnSpc>
              <a:buFont typeface="Wingdings" pitchFamily="2" charset="2"/>
              <a:buNone/>
            </a:pPr>
            <a:r>
              <a:rPr lang="ru-RU" altLang="ru-RU" sz="1900" smtClean="0">
                <a:solidFill>
                  <a:srgbClr val="0070C0"/>
                </a:solidFill>
                <a:latin typeface="Georgia" pitchFamily="18" charset="0"/>
              </a:rPr>
              <a:t>             Вилки, спички и даже зубочистки травмируют эмаль и могут повредить дёсны. Если необходимо освободить от остатков пищи межзубные пространства, используйте специальную нить для зубов — флосс. По тем же причинам нельзя разгрызать орехи, откусывать зубами нитки и открывать бутылки. </a:t>
            </a:r>
          </a:p>
        </p:txBody>
      </p:sp>
      <p:pic>
        <p:nvPicPr>
          <p:cNvPr id="27652" name="Рисунок 1"/>
          <p:cNvPicPr>
            <a:picLocks noChangeAspect="1"/>
          </p:cNvPicPr>
          <p:nvPr/>
        </p:nvPicPr>
        <p:blipFill>
          <a:blip r:embed="rId2" cstate="print"/>
          <a:srcRect/>
          <a:stretch>
            <a:fillRect/>
          </a:stretch>
        </p:blipFill>
        <p:spPr bwMode="auto">
          <a:xfrm>
            <a:off x="533400" y="1905000"/>
            <a:ext cx="4495800" cy="4495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p:cTn id="7" dur="1000" fill="hold"/>
                                        <p:tgtEl>
                                          <p:spTgt spid="30722"/>
                                        </p:tgtEl>
                                        <p:attrNameLst>
                                          <p:attrName>ppt_w</p:attrName>
                                        </p:attrNameLst>
                                      </p:cBhvr>
                                      <p:tavLst>
                                        <p:tav tm="0">
                                          <p:val>
                                            <p:strVal val="#ppt_w*0.70"/>
                                          </p:val>
                                        </p:tav>
                                        <p:tav tm="100000">
                                          <p:val>
                                            <p:strVal val="#ppt_w"/>
                                          </p:val>
                                        </p:tav>
                                      </p:tavLst>
                                    </p:anim>
                                    <p:anim calcmode="lin" valueType="num">
                                      <p:cBhvr>
                                        <p:cTn id="8" dur="1000" fill="hold"/>
                                        <p:tgtEl>
                                          <p:spTgt spid="30722"/>
                                        </p:tgtEl>
                                        <p:attrNameLst>
                                          <p:attrName>ppt_h</p:attrName>
                                        </p:attrNameLst>
                                      </p:cBhvr>
                                      <p:tavLst>
                                        <p:tav tm="0">
                                          <p:val>
                                            <p:strVal val="#ppt_h"/>
                                          </p:val>
                                        </p:tav>
                                        <p:tav tm="100000">
                                          <p:val>
                                            <p:strVal val="#ppt_h"/>
                                          </p:val>
                                        </p:tav>
                                      </p:tavLst>
                                    </p:anim>
                                    <p:animEffect transition="in" filter="fade">
                                      <p:cBhvr>
                                        <p:cTn id="9" dur="1000"/>
                                        <p:tgtEl>
                                          <p:spTgt spid="3072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9" presetClass="entr" presetSubtype="0" decel="100000" fill="hold" grpId="0" nodeType="clickEffect">
                                  <p:stCondLst>
                                    <p:cond delay="0"/>
                                  </p:stCondLst>
                                  <p:childTnLst>
                                    <p:set>
                                      <p:cBhvr>
                                        <p:cTn id="13" dur="1" fill="hold">
                                          <p:stCondLst>
                                            <p:cond delay="0"/>
                                          </p:stCondLst>
                                        </p:cTn>
                                        <p:tgtEl>
                                          <p:spTgt spid="30723">
                                            <p:txEl>
                                              <p:pRg st="0" end="0"/>
                                            </p:txEl>
                                          </p:spTgt>
                                        </p:tgtEl>
                                        <p:attrNameLst>
                                          <p:attrName>style.visibility</p:attrName>
                                        </p:attrNameLst>
                                      </p:cBhvr>
                                      <p:to>
                                        <p:strVal val="visible"/>
                                      </p:to>
                                    </p:set>
                                    <p:anim calcmode="lin" valueType="num">
                                      <p:cBhvr>
                                        <p:cTn id="14" dur="500" fill="hold"/>
                                        <p:tgtEl>
                                          <p:spTgt spid="3072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0723">
                                            <p:txEl>
                                              <p:pRg st="0" end="0"/>
                                            </p:txEl>
                                          </p:spTgt>
                                        </p:tgtEl>
                                        <p:attrNameLst>
                                          <p:attrName>ppt_h</p:attrName>
                                        </p:attrNameLst>
                                      </p:cBhvr>
                                      <p:tavLst>
                                        <p:tav tm="0">
                                          <p:val>
                                            <p:fltVal val="0"/>
                                          </p:val>
                                        </p:tav>
                                        <p:tav tm="100000">
                                          <p:val>
                                            <p:strVal val="#ppt_h"/>
                                          </p:val>
                                        </p:tav>
                                      </p:tavLst>
                                    </p:anim>
                                    <p:anim calcmode="lin" valueType="num">
                                      <p:cBhvr>
                                        <p:cTn id="16" dur="500" fill="hold"/>
                                        <p:tgtEl>
                                          <p:spTgt spid="30723">
                                            <p:txEl>
                                              <p:pRg st="0" end="0"/>
                                            </p:txEl>
                                          </p:spTgt>
                                        </p:tgtEl>
                                        <p:attrNameLst>
                                          <p:attrName>style.rotation</p:attrName>
                                        </p:attrNameLst>
                                      </p:cBhvr>
                                      <p:tavLst>
                                        <p:tav tm="0">
                                          <p:val>
                                            <p:fltVal val="360"/>
                                          </p:val>
                                        </p:tav>
                                        <p:tav tm="100000">
                                          <p:val>
                                            <p:fltVal val="0"/>
                                          </p:val>
                                        </p:tav>
                                      </p:tavLst>
                                    </p:anim>
                                    <p:animEffect transition="in" filter="fade">
                                      <p:cBhvr>
                                        <p:cTn id="17" dur="500"/>
                                        <p:tgtEl>
                                          <p:spTgt spid="30723">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9" presetClass="entr" presetSubtype="0" decel="100000" fill="hold" grpId="0" nodeType="clickEffect">
                                  <p:stCondLst>
                                    <p:cond delay="0"/>
                                  </p:stCondLst>
                                  <p:childTnLst>
                                    <p:set>
                                      <p:cBhvr>
                                        <p:cTn id="21" dur="1" fill="hold">
                                          <p:stCondLst>
                                            <p:cond delay="0"/>
                                          </p:stCondLst>
                                        </p:cTn>
                                        <p:tgtEl>
                                          <p:spTgt spid="30723">
                                            <p:txEl>
                                              <p:pRg st="1" end="1"/>
                                            </p:txEl>
                                          </p:spTgt>
                                        </p:tgtEl>
                                        <p:attrNameLst>
                                          <p:attrName>style.visibility</p:attrName>
                                        </p:attrNameLst>
                                      </p:cBhvr>
                                      <p:to>
                                        <p:strVal val="visible"/>
                                      </p:to>
                                    </p:set>
                                    <p:anim calcmode="lin" valueType="num">
                                      <p:cBhvr>
                                        <p:cTn id="22" dur="500" fill="hold"/>
                                        <p:tgtEl>
                                          <p:spTgt spid="30723">
                                            <p:txEl>
                                              <p:pRg st="1" end="1"/>
                                            </p:txEl>
                                          </p:spTgt>
                                        </p:tgtEl>
                                        <p:attrNameLst>
                                          <p:attrName>ppt_w</p:attrName>
                                        </p:attrNameLst>
                                      </p:cBhvr>
                                      <p:tavLst>
                                        <p:tav tm="0">
                                          <p:val>
                                            <p:fltVal val="0"/>
                                          </p:val>
                                        </p:tav>
                                        <p:tav tm="100000">
                                          <p:val>
                                            <p:strVal val="#ppt_w"/>
                                          </p:val>
                                        </p:tav>
                                      </p:tavLst>
                                    </p:anim>
                                    <p:anim calcmode="lin" valueType="num">
                                      <p:cBhvr>
                                        <p:cTn id="23" dur="500" fill="hold"/>
                                        <p:tgtEl>
                                          <p:spTgt spid="30723">
                                            <p:txEl>
                                              <p:pRg st="1" end="1"/>
                                            </p:txEl>
                                          </p:spTgt>
                                        </p:tgtEl>
                                        <p:attrNameLst>
                                          <p:attrName>ppt_h</p:attrName>
                                        </p:attrNameLst>
                                      </p:cBhvr>
                                      <p:tavLst>
                                        <p:tav tm="0">
                                          <p:val>
                                            <p:fltVal val="0"/>
                                          </p:val>
                                        </p:tav>
                                        <p:tav tm="100000">
                                          <p:val>
                                            <p:strVal val="#ppt_h"/>
                                          </p:val>
                                        </p:tav>
                                      </p:tavLst>
                                    </p:anim>
                                    <p:anim calcmode="lin" valueType="num">
                                      <p:cBhvr>
                                        <p:cTn id="24" dur="500" fill="hold"/>
                                        <p:tgtEl>
                                          <p:spTgt spid="30723">
                                            <p:txEl>
                                              <p:pRg st="1" end="1"/>
                                            </p:txEl>
                                          </p:spTgt>
                                        </p:tgtEl>
                                        <p:attrNameLst>
                                          <p:attrName>style.rotation</p:attrName>
                                        </p:attrNameLst>
                                      </p:cBhvr>
                                      <p:tavLst>
                                        <p:tav tm="0">
                                          <p:val>
                                            <p:fltVal val="360"/>
                                          </p:val>
                                        </p:tav>
                                        <p:tav tm="100000">
                                          <p:val>
                                            <p:fltVal val="0"/>
                                          </p:val>
                                        </p:tav>
                                      </p:tavLst>
                                    </p:anim>
                                    <p:animEffect transition="in" filter="fade">
                                      <p:cBhvr>
                                        <p:cTn id="25" dur="500"/>
                                        <p:tgtEl>
                                          <p:spTgt spid="307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P spid="3072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295400" y="304800"/>
            <a:ext cx="7313613" cy="1828800"/>
          </a:xfrm>
        </p:spPr>
        <p:txBody>
          <a:bodyPr rtlCol="0">
            <a:normAutofit fontScale="90000"/>
          </a:bodyPr>
          <a:lstStyle/>
          <a:p>
            <a:pPr algn="ctr" eaLnBrk="1" fontAlgn="auto" hangingPunct="1">
              <a:spcAft>
                <a:spcPts val="0"/>
              </a:spcAft>
              <a:defRPr/>
            </a:pPr>
            <a:r>
              <a:rPr lang="ru-RU" altLang="ru-RU" sz="4000" b="1" dirty="0" smtClean="0">
                <a:solidFill>
                  <a:srgbClr val="FF0000"/>
                </a:solidFill>
                <a:latin typeface="Georgia" panose="02040502050405020303" pitchFamily="18" charset="0"/>
              </a:rPr>
              <a:t>Постоянное жевание жвачки</a:t>
            </a:r>
            <a:r>
              <a:rPr lang="ru-RU" altLang="ru-RU" sz="4000" b="1" dirty="0" smtClean="0">
                <a:solidFill>
                  <a:srgbClr val="5F5F5F"/>
                </a:solidFill>
                <a:latin typeface="Georgia" panose="02040502050405020303" pitchFamily="18" charset="0"/>
              </a:rPr>
              <a:t/>
            </a:r>
            <a:br>
              <a:rPr lang="ru-RU" altLang="ru-RU" sz="4000" b="1" dirty="0" smtClean="0">
                <a:solidFill>
                  <a:srgbClr val="5F5F5F"/>
                </a:solidFill>
                <a:latin typeface="Georgia" panose="02040502050405020303" pitchFamily="18" charset="0"/>
              </a:rPr>
            </a:br>
            <a:endParaRPr lang="ru-RU" altLang="ru-RU" sz="4000" b="1" dirty="0" smtClean="0">
              <a:solidFill>
                <a:srgbClr val="5F5F5F"/>
              </a:solidFill>
              <a:latin typeface="Georgia" panose="02040502050405020303" pitchFamily="18" charset="0"/>
            </a:endParaRPr>
          </a:p>
        </p:txBody>
      </p:sp>
      <p:sp>
        <p:nvSpPr>
          <p:cNvPr id="32771" name="Rectangle 3"/>
          <p:cNvSpPr>
            <a:spLocks noGrp="1" noChangeArrowheads="1"/>
          </p:cNvSpPr>
          <p:nvPr>
            <p:ph idx="1"/>
          </p:nvPr>
        </p:nvSpPr>
        <p:spPr>
          <a:xfrm>
            <a:off x="381000" y="1752600"/>
            <a:ext cx="4114800" cy="5105400"/>
          </a:xfrm>
        </p:spPr>
        <p:txBody>
          <a:bodyPr/>
          <a:lstStyle/>
          <a:p>
            <a:pPr eaLnBrk="1" hangingPunct="1">
              <a:lnSpc>
                <a:spcPct val="80000"/>
              </a:lnSpc>
            </a:pPr>
            <a:r>
              <a:rPr lang="ru-RU" altLang="ru-RU" sz="1900" dirty="0" smtClean="0">
                <a:solidFill>
                  <a:srgbClr val="0070C0"/>
                </a:solidFill>
                <a:latin typeface="Georgia" pitchFamily="18" charset="0"/>
              </a:rPr>
              <a:t>Жевательную резинку целесообразно использовать после еды, если под рукой нет зубной щётки, но не дольше 10 минут, считают стоматологи. Жевание стимулирует выработку желудочного сока, который заставляет пустой желудок «переваривать» самого себя. Кроме того, постоянное пережёвывание может травмировать сустав, соединяющий верхнюю и нижнюю челюсти — и тогда вы просто не сможете нормально открывать (или закрывать!) рот. </a:t>
            </a:r>
          </a:p>
        </p:txBody>
      </p:sp>
      <p:pic>
        <p:nvPicPr>
          <p:cNvPr id="28676" name="Рисунок 1"/>
          <p:cNvPicPr>
            <a:picLocks noChangeAspect="1"/>
          </p:cNvPicPr>
          <p:nvPr/>
        </p:nvPicPr>
        <p:blipFill>
          <a:blip r:embed="rId2" cstate="print"/>
          <a:srcRect/>
          <a:stretch>
            <a:fillRect/>
          </a:stretch>
        </p:blipFill>
        <p:spPr bwMode="auto">
          <a:xfrm>
            <a:off x="4495800" y="1752600"/>
            <a:ext cx="4648200" cy="46958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32770"/>
                                        </p:tgtEl>
                                        <p:attrNameLst>
                                          <p:attrName>style.visibility</p:attrName>
                                        </p:attrNameLst>
                                      </p:cBhvr>
                                      <p:to>
                                        <p:strVal val="visible"/>
                                      </p:to>
                                    </p:set>
                                    <p:animEffect transition="in" filter="fade">
                                      <p:cBhvr>
                                        <p:cTn id="7" dur="1000"/>
                                        <p:tgtEl>
                                          <p:spTgt spid="32770"/>
                                        </p:tgtEl>
                                      </p:cBhvr>
                                    </p:animEffect>
                                    <p:anim calcmode="lin" valueType="num">
                                      <p:cBhvr>
                                        <p:cTn id="8" dur="1000" fill="hold"/>
                                        <p:tgtEl>
                                          <p:spTgt spid="32770"/>
                                        </p:tgtEl>
                                        <p:attrNameLst>
                                          <p:attrName>ppt_x</p:attrName>
                                        </p:attrNameLst>
                                      </p:cBhvr>
                                      <p:tavLst>
                                        <p:tav tm="0">
                                          <p:val>
                                            <p:strVal val="#ppt_x-.1"/>
                                          </p:val>
                                        </p:tav>
                                        <p:tav tm="100000">
                                          <p:val>
                                            <p:strVal val="#ppt_x"/>
                                          </p:val>
                                        </p:tav>
                                      </p:tavLst>
                                    </p:anim>
                                    <p:anim calcmode="lin" valueType="num">
                                      <p:cBhvr>
                                        <p:cTn id="9" dur="1000" fill="hold"/>
                                        <p:tgtEl>
                                          <p:spTgt spid="32770"/>
                                        </p:tgtEl>
                                        <p:attrNameLst>
                                          <p:attrName>ppt_y</p:attrName>
                                        </p:attrNameLst>
                                      </p:cBhvr>
                                      <p:tavLst>
                                        <p:tav tm="0">
                                          <p:val>
                                            <p:strVal val="#ppt_y"/>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37" presetClass="entr" presetSubtype="0" fill="hold" grpId="0" nodeType="clickEffect">
                                  <p:stCondLst>
                                    <p:cond delay="0"/>
                                  </p:stCondLst>
                                  <p:childTnLst>
                                    <p:set>
                                      <p:cBhvr>
                                        <p:cTn id="13" dur="1" fill="hold">
                                          <p:stCondLst>
                                            <p:cond delay="0"/>
                                          </p:stCondLst>
                                        </p:cTn>
                                        <p:tgtEl>
                                          <p:spTgt spid="32771">
                                            <p:txEl>
                                              <p:pRg st="0" end="0"/>
                                            </p:txEl>
                                          </p:spTgt>
                                        </p:tgtEl>
                                        <p:attrNameLst>
                                          <p:attrName>style.visibility</p:attrName>
                                        </p:attrNameLst>
                                      </p:cBhvr>
                                      <p:to>
                                        <p:strVal val="visible"/>
                                      </p:to>
                                    </p:set>
                                    <p:animEffect transition="in" filter="fade">
                                      <p:cBhvr>
                                        <p:cTn id="14" dur="1000"/>
                                        <p:tgtEl>
                                          <p:spTgt spid="32771">
                                            <p:txEl>
                                              <p:pRg st="0" end="0"/>
                                            </p:txEl>
                                          </p:spTgt>
                                        </p:tgtEl>
                                      </p:cBhvr>
                                    </p:animEffect>
                                    <p:anim calcmode="lin" valueType="num">
                                      <p:cBhvr>
                                        <p:cTn id="15" dur="1000" fill="hold"/>
                                        <p:tgtEl>
                                          <p:spTgt spid="32771">
                                            <p:txEl>
                                              <p:pRg st="0" end="0"/>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32771">
                                            <p:txEl>
                                              <p:pRg st="0" end="0"/>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32771">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1"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53</TotalTime>
  <Words>1029</Words>
  <Application>Microsoft Office PowerPoint</Application>
  <PresentationFormat>Экран (4:3)</PresentationFormat>
  <Paragraphs>141</Paragraphs>
  <Slides>45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45</vt:i4>
      </vt:variant>
    </vt:vector>
  </HeadingPairs>
  <TitlesOfParts>
    <vt:vector size="46" baseType="lpstr">
      <vt:lpstr>Поток</vt:lpstr>
      <vt:lpstr>Вредные и полезные привычки </vt:lpstr>
      <vt:lpstr>Презентация PowerPoint</vt:lpstr>
      <vt:lpstr>Презентация PowerPoint</vt:lpstr>
      <vt:lpstr>    Вредные привычки.</vt:lpstr>
      <vt:lpstr>       Полезные привычки</vt:lpstr>
      <vt:lpstr>Вредная привычка -</vt:lpstr>
      <vt:lpstr>     Ковыряние в носу</vt:lpstr>
      <vt:lpstr>Ковыряние в зубах </vt:lpstr>
      <vt:lpstr>Постоянное жевание жвачки </vt:lpstr>
      <vt:lpstr>Чистка ушей подручными предметами </vt:lpstr>
      <vt:lpstr>«Хрустение» пальцами</vt:lpstr>
      <vt:lpstr>Обкусывание ногтей и заусенцев </vt:lpstr>
      <vt:lpstr>Обгрызание кончика карандаша </vt:lpstr>
      <vt:lpstr>Презентация PowerPoint</vt:lpstr>
      <vt:lpstr>Какие вредные привычки имеет человек которого называют ….</vt:lpstr>
      <vt:lpstr>        Обжора</vt:lpstr>
      <vt:lpstr>     грязнуля</vt:lpstr>
      <vt:lpstr>      неряха</vt:lpstr>
      <vt:lpstr>      лежебока</vt:lpstr>
      <vt:lpstr>      ябеда</vt:lpstr>
      <vt:lpstr>      врунишка</vt:lpstr>
      <vt:lpstr>Презентация PowerPoint</vt:lpstr>
      <vt:lpstr>Полезные привычки Регулярные занятия любыми видами творчества (вокал, игра на музыкальных инструментах, рисование, рукоделия и т.д.).</vt:lpstr>
      <vt:lpstr>Презентация PowerPoint</vt:lpstr>
      <vt:lpstr>Режим дня</vt:lpstr>
      <vt:lpstr>Презентация PowerPoint</vt:lpstr>
      <vt:lpstr>Здоровое питание</vt:lpstr>
      <vt:lpstr>Овощи и фрукты – это лучшие продукты</vt:lpstr>
      <vt:lpstr>КОМПОНЕНТЫ ЗДОРОВЬЯ</vt:lpstr>
      <vt:lpstr>Я здоровье берегу. Сам себе я помогу!</vt:lpstr>
      <vt:lpstr>Здоровье береги как ценный клад</vt:lpstr>
      <vt:lpstr>Презентация PowerPoint</vt:lpstr>
      <vt:lpstr>Вредным привычкам  – НЕТ!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Вредные и полезные привычки</dc:title>
  <dc:creator>Маймуля</dc:creator>
  <cp:lastModifiedBy>Е. М. Порозова</cp:lastModifiedBy>
  <cp:revision>14</cp:revision>
  <dcterms:created xsi:type="dcterms:W3CDTF">2020-05-24T17:43:10Z</dcterms:created>
  <dcterms:modified xsi:type="dcterms:W3CDTF">2022-11-25T05:06:09Z</dcterms:modified>
</cp:coreProperties>
</file>