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53" d="100"/>
          <a:sy n="53" d="100"/>
        </p:scale>
        <p:origin x="1258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45240" y="1613118"/>
            <a:ext cx="4347929" cy="83099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>
                <a:ln w="22225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Лабораториум</a:t>
            </a:r>
            <a:endParaRPr lang="ru-RU" sz="4800" b="1" dirty="0">
              <a:ln w="22225">
                <a:noFill/>
                <a:prstDash val="solid"/>
              </a:ln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27DE34D-4B18-4566-9377-2AD4F4660191}"/>
              </a:ext>
            </a:extLst>
          </p:cNvPr>
          <p:cNvSpPr/>
          <p:nvPr/>
        </p:nvSpPr>
        <p:spPr>
          <a:xfrm>
            <a:off x="512965" y="2444115"/>
            <a:ext cx="8118070" cy="52322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22225">
                  <a:noFill/>
                  <a:prstDash val="solid"/>
                </a:ln>
                <a:cs typeface="Times New Roman" panose="02020603050405020304" pitchFamily="18" charset="0"/>
              </a:rPr>
              <a:t>Проект для детей дошкольного возраста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B996679-7F5F-437C-833B-8EDFE210F462}"/>
              </a:ext>
            </a:extLst>
          </p:cNvPr>
          <p:cNvSpPr/>
          <p:nvPr/>
        </p:nvSpPr>
        <p:spPr>
          <a:xfrm>
            <a:off x="512965" y="2967335"/>
            <a:ext cx="8118070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 w="22225">
                  <a:noFill/>
                  <a:prstDash val="solid"/>
                </a:ln>
                <a:cs typeface="Times New Roman" panose="02020603050405020304" pitchFamily="18" charset="0"/>
              </a:rPr>
              <a:t>Воспитатель: </a:t>
            </a:r>
            <a:r>
              <a:rPr lang="ru-RU" sz="2400" dirty="0" err="1">
                <a:ln w="22225">
                  <a:noFill/>
                  <a:prstDash val="solid"/>
                </a:ln>
                <a:cs typeface="Times New Roman" panose="02020603050405020304" pitchFamily="18" charset="0"/>
              </a:rPr>
              <a:t>Мусаелян</a:t>
            </a:r>
            <a:r>
              <a:rPr lang="ru-RU" sz="2400" dirty="0">
                <a:ln w="22225">
                  <a:noFill/>
                  <a:prstDash val="solid"/>
                </a:ln>
                <a:cs typeface="Times New Roman" panose="02020603050405020304" pitchFamily="18" charset="0"/>
              </a:rPr>
              <a:t> Анна Борисовна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0930" y="964454"/>
            <a:ext cx="8032652" cy="1891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>
                <a:solidFill>
                  <a:srgbClr val="FF0000"/>
                </a:solidFill>
              </a:rPr>
              <a:t>ЦЕЛЬ: </a:t>
            </a:r>
            <a:r>
              <a:rPr lang="ru-RU" sz="2400" dirty="0"/>
              <a:t>Создание условий для закрепления знаний детей о свойствах воды, посредством экспериментирования.</a:t>
            </a:r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D6C054-B933-4C0A-8B40-4CA4DE0AD2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67" b="13538"/>
          <a:stretch/>
        </p:blipFill>
        <p:spPr>
          <a:xfrm>
            <a:off x="2532185" y="2560586"/>
            <a:ext cx="3770142" cy="2911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0317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31520" y="928467"/>
            <a:ext cx="7849772" cy="589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ЗАДАЧИ: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200" dirty="0"/>
              <a:t>Закрепить знания детей о том, где, в каком виде существует вода в окружающей среде.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200" dirty="0"/>
              <a:t>Закрепить знания детей о свойствах воды </a:t>
            </a:r>
            <a:r>
              <a:rPr lang="ru-RU" sz="2200" i="1" dirty="0"/>
              <a:t>(вкус, цвет, запах).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200" dirty="0"/>
              <a:t>Продолжать формировать умение у детей обобщать, устанавливать причинно-следственные связи, умение делать выводы; заносить результаты эксперимента таблицу.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200" dirty="0"/>
              <a:t>Развивать у детей любознательность, мышление, память, внимание.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200" dirty="0"/>
              <a:t>Способствовать у детей развитию познавательной активности.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200" dirty="0"/>
              <a:t>Развивать у детей навыки проведения опытов.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200" dirty="0"/>
              <a:t>Продолжать воспитывать у детей интерес к экспериментированию.</a:t>
            </a:r>
          </a:p>
          <a:p>
            <a:endParaRPr lang="ru-RU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lnSpc>
                <a:spcPct val="150000"/>
              </a:lnSpc>
            </a:pPr>
            <a:endParaRPr lang="ru-RU" sz="20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447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690A1A1-F58B-4E5B-9AA7-1E402B0AFA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496" b="1239"/>
          <a:stretch/>
        </p:blipFill>
        <p:spPr>
          <a:xfrm>
            <a:off x="1023520" y="1325879"/>
            <a:ext cx="3141971" cy="4206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EF944E8-E3B3-4AEA-9DAF-C83A0F5550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282" b="19385"/>
          <a:stretch/>
        </p:blipFill>
        <p:spPr>
          <a:xfrm>
            <a:off x="4768950" y="1325879"/>
            <a:ext cx="3168650" cy="4206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41196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</TotalTime>
  <Words>38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Хачатрян</cp:lastModifiedBy>
  <cp:revision>20</cp:revision>
  <dcterms:created xsi:type="dcterms:W3CDTF">2013-11-19T05:52:05Z</dcterms:created>
  <dcterms:modified xsi:type="dcterms:W3CDTF">2023-01-25T19:14:09Z</dcterms:modified>
</cp:coreProperties>
</file>