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920038" cy="972026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>
        <p:scale>
          <a:sx n="60" d="100"/>
          <a:sy n="60" d="100"/>
        </p:scale>
        <p:origin x="191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590794"/>
            <a:ext cx="6732032" cy="3384092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5105389"/>
            <a:ext cx="5940029" cy="2346813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06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93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517514"/>
            <a:ext cx="1707758" cy="823747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517514"/>
            <a:ext cx="5024274" cy="823747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28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92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2423318"/>
            <a:ext cx="6831033" cy="4043359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6504929"/>
            <a:ext cx="6831033" cy="2126307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827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2587570"/>
            <a:ext cx="3366016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2587570"/>
            <a:ext cx="3366016" cy="61674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699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517516"/>
            <a:ext cx="6831033" cy="18788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2382815"/>
            <a:ext cx="3350547" cy="1167781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3550596"/>
            <a:ext cx="3350547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2382815"/>
            <a:ext cx="3367048" cy="1167781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3550596"/>
            <a:ext cx="3367048" cy="52223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02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90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59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648018"/>
            <a:ext cx="2554418" cy="2268061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1399540"/>
            <a:ext cx="4009519" cy="6907687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2916079"/>
            <a:ext cx="2554418" cy="5402397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271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648018"/>
            <a:ext cx="2554418" cy="2268061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1399540"/>
            <a:ext cx="4009519" cy="6907687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2916079"/>
            <a:ext cx="2554418" cy="5402397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37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517516"/>
            <a:ext cx="6831033" cy="1878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2587570"/>
            <a:ext cx="6831033" cy="616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9009246"/>
            <a:ext cx="1782009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B445B-AAE7-4929-B4B0-150356E0D15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9009246"/>
            <a:ext cx="2673013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9009246"/>
            <a:ext cx="1782009" cy="5175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17DCD-8BB5-4942-97DA-D5B3084EFE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893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2-02/1645408912_45-kartinkin-net-p-kartinki-detskie-dlya-fona-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38" cy="972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1450" y="0"/>
            <a:ext cx="75057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u="sng" dirty="0" smtClean="0"/>
          </a:p>
          <a:p>
            <a:pPr algn="ctr"/>
            <a:r>
              <a:rPr lang="ru-RU" b="1" u="sng" dirty="0" smtClean="0"/>
              <a:t>«Пусть музыка звучит» </a:t>
            </a:r>
          </a:p>
          <a:p>
            <a:pPr algn="ctr"/>
            <a:endParaRPr lang="ru-RU" b="1" u="sng" dirty="0" smtClean="0"/>
          </a:p>
          <a:p>
            <a:r>
              <a:rPr lang="ru-RU" dirty="0" smtClean="0"/>
              <a:t>                Растет ребенок, и домашние с радостью отмечают в нем новые  черты: он чутко реагирует на музыку – любит слушать, петь, неловко, но с удовольствием пытается танцевать, запоминает понравившиеся мелодии.              Наверное, еще рано говорить о гениальности и музыкальной одаренности. Скорее всего, как и большинство малышей, он ЧУВСТВУЕТ музыку и получает большое удовольствие от ее звучания.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</a:t>
            </a:r>
            <a:r>
              <a:rPr lang="ru-RU" dirty="0" smtClean="0"/>
              <a:t>К сожалению, традиция, которая сохранялась во многих образованных семьях дореволюционной России – камерные вечера с романсами и музицированием – давным-давно забылась. А вместе с ней исчезла и особая, загадочная «среда», в которой музыкальная классика звучала естественно и гармонично.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</a:t>
            </a:r>
            <a:r>
              <a:rPr lang="ru-RU" dirty="0" smtClean="0"/>
              <a:t>И хотя по-прежнему музыки дома много, она уже не является  таинством, став навязчивым и часто агрессивным «фоном» каждого дня. Есть одно простое и приятное средство «поселить» серьезную музыку в своем доме. Для этого не потребуется много усилий, единственное, что нужно – ваше желание и немного свободного времени.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</a:t>
            </a:r>
            <a:r>
              <a:rPr lang="ru-RU" dirty="0" smtClean="0"/>
              <a:t>Выберите один день в неделю для особого ритуала: на несколько минут уединиться с ребенком в комнате, зажечь свечи, уютную лампу, устроиться поудобнее рядышком и включить музыку… Главное усилие, которое потребуется от взрослого – создать максимально спокойную </a:t>
            </a:r>
          </a:p>
          <a:p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dirty="0" smtClean="0"/>
              <a:t>и комфортную атмосферу, отвлечься от сиюминутных дел, </a:t>
            </a:r>
          </a:p>
          <a:p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dirty="0" smtClean="0"/>
              <a:t>чтобы  действительно вслушаться в музыку и побыть с ней наедине.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2226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.net/uploads/posts/2022-02/1645408912_45-kartinkin-net-p-kartinki-detskie-dlya-fona-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920038" cy="972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792003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Знакомить ребенка с миром звуков можно уже с пеленок. Тонкий </a:t>
            </a:r>
          </a:p>
          <a:p>
            <a:r>
              <a:rPr lang="ru-RU" dirty="0"/>
              <a:t> </a:t>
            </a:r>
            <a:r>
              <a:rPr lang="ru-RU" dirty="0" smtClean="0"/>
              <a:t>   звук колокольчика, струны, игрушечной музыкальной шкатулки и даже тембр голоса родных людей – это первая музыка для него. Если мама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умеет петь – прекрасно, ее голос лучшая мелодия для сына</a:t>
            </a:r>
          </a:p>
          <a:p>
            <a:r>
              <a:rPr lang="ru-RU" dirty="0"/>
              <a:t> </a:t>
            </a:r>
            <a:r>
              <a:rPr lang="ru-RU" dirty="0" smtClean="0"/>
              <a:t>             или дочери. Если нет, то малышу можно подобрать спокойную,            приятную                музыку – известные классические композиции </a:t>
            </a:r>
          </a:p>
          <a:p>
            <a:r>
              <a:rPr lang="ru-RU" dirty="0" smtClean="0"/>
              <a:t>в современной  обработке. При  выборе  музыки  для  самых       маленьких </a:t>
            </a:r>
          </a:p>
          <a:p>
            <a:r>
              <a:rPr lang="ru-RU" dirty="0" smtClean="0"/>
              <a:t>главным критерием должна быть мелодичность. Ничего пугающего   и  грандиозного,  ничего  громкого  или  «давящего».  Конечно,  она  не </a:t>
            </a:r>
          </a:p>
          <a:p>
            <a:r>
              <a:rPr lang="ru-RU" dirty="0" smtClean="0"/>
              <a:t>          должна звучать без перерыва. Лучше включать композицию, угадывая настроение малыша. Днем – игривое или радостное, вечером – спокойное </a:t>
            </a:r>
          </a:p>
          <a:p>
            <a:r>
              <a:rPr lang="ru-RU" dirty="0"/>
              <a:t> </a:t>
            </a:r>
            <a:r>
              <a:rPr lang="ru-RU" dirty="0" smtClean="0"/>
              <a:t>         и умиротворенное. Как «приручить» музыку? </a:t>
            </a:r>
          </a:p>
          <a:p>
            <a:r>
              <a:rPr lang="ru-RU" dirty="0"/>
              <a:t> </a:t>
            </a:r>
            <a:r>
              <a:rPr lang="ru-RU" dirty="0" smtClean="0"/>
              <a:t>           1. Начиная устраивать  дома «музыкальные паузы», </a:t>
            </a:r>
          </a:p>
          <a:p>
            <a:r>
              <a:rPr lang="ru-RU" dirty="0"/>
              <a:t> </a:t>
            </a:r>
            <a:r>
              <a:rPr lang="ru-RU" dirty="0" smtClean="0"/>
              <a:t>       внимательно следите за настроением слушателя: всегда лучше остановить музыку на пару минут раньше, чем она утомит ребенка. </a:t>
            </a:r>
          </a:p>
          <a:p>
            <a:r>
              <a:rPr lang="ru-RU" dirty="0"/>
              <a:t> </a:t>
            </a:r>
            <a:r>
              <a:rPr lang="ru-RU" dirty="0" smtClean="0"/>
              <a:t>          2. Постарайтесь выдержать паузу после того, как прозвучит последний аккорд. Очень важно несколько мгновений послушать тишину. </a:t>
            </a:r>
          </a:p>
          <a:p>
            <a:r>
              <a:rPr lang="ru-RU" dirty="0"/>
              <a:t> </a:t>
            </a:r>
            <a:r>
              <a:rPr lang="ru-RU" dirty="0" smtClean="0"/>
              <a:t>          3. Не стоит постоянно менять репертуар, лучше «вслушаться» в каждое музыкальное произведение. </a:t>
            </a:r>
          </a:p>
          <a:p>
            <a:r>
              <a:rPr lang="ru-RU" dirty="0"/>
              <a:t> </a:t>
            </a:r>
            <a:r>
              <a:rPr lang="ru-RU" dirty="0" smtClean="0"/>
              <a:t>          4. Не торопите события, и не старайтесь «механически» увеличить время домашних концертов. Должно пройти время, чтобы у ребенка </a:t>
            </a:r>
          </a:p>
          <a:p>
            <a:r>
              <a:rPr lang="ru-RU" dirty="0"/>
              <a:t> </a:t>
            </a:r>
            <a:r>
              <a:rPr lang="ru-RU" dirty="0" smtClean="0"/>
              <a:t>           возникло такое желание.</a:t>
            </a:r>
          </a:p>
          <a:p>
            <a:r>
              <a:rPr lang="ru-RU" dirty="0"/>
              <a:t> </a:t>
            </a:r>
            <a:r>
              <a:rPr lang="ru-RU" dirty="0" smtClean="0"/>
              <a:t>          5. Почитайте ребенку легенду об Орфее и </a:t>
            </a:r>
            <a:r>
              <a:rPr lang="ru-RU" dirty="0" err="1" smtClean="0"/>
              <a:t>Эвридике</a:t>
            </a:r>
            <a:r>
              <a:rPr lang="ru-RU" dirty="0" smtClean="0"/>
              <a:t>, «Садко», сказки, в которых музыка играет главную роль.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89733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496</Words>
  <Application>Microsoft Office PowerPoint</Application>
  <PresentationFormat>Произвольный</PresentationFormat>
  <Paragraphs>24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Дарина</dc:creator>
  <cp:lastModifiedBy>Дарина</cp:lastModifiedBy>
  <cp:revision>2</cp:revision>
  <dcterms:created xsi:type="dcterms:W3CDTF">2023-01-25T16:13:20Z</dcterms:created>
  <dcterms:modified xsi:type="dcterms:W3CDTF">2023-01-25T16:28:22Z</dcterms:modified>
</cp:coreProperties>
</file>