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1" r:id="rId10"/>
    <p:sldId id="263" r:id="rId11"/>
    <p:sldId id="264" r:id="rId12"/>
    <p:sldId id="270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3DD53-80BB-4E79-9C72-C486E49F157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CAAC2-5101-4D85-B997-6F436F980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76;&#1074;&#1077;%20&#1088;&#1091;&#1082;&#1080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ypresentation.ru/documents/e6f06cea269a44c810c9128993ea9db2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9" y="0"/>
            <a:ext cx="912135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340768"/>
            <a:ext cx="3888432" cy="2592287"/>
          </a:xfrm>
        </p:spPr>
        <p:txBody>
          <a:bodyPr/>
          <a:lstStyle/>
          <a:p>
            <a:pPr lvl="0"/>
            <a:r>
              <a:rPr lang="ru-RU" b="1" i="1" dirty="0">
                <a:solidFill>
                  <a:srgbClr val="FF0000"/>
                </a:solidFill>
                <a:latin typeface="Arial Black" pitchFamily="34" charset="0"/>
              </a:rPr>
              <a:t>Раскрытие скобок</a:t>
            </a:r>
            <a:br>
              <a:rPr lang="ru-RU" b="1" i="1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Филиал МБОУ «</a:t>
            </a:r>
            <a:r>
              <a:rPr lang="ru-RU" b="1" i="1" dirty="0" err="1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Натальинская</a:t>
            </a: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 СШ» - «</a:t>
            </a:r>
            <a:r>
              <a:rPr lang="ru-RU" b="1" i="1" dirty="0" err="1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Степуринская</a:t>
            </a: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 основная школа»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Учитель: Кузьмина О.М.</a:t>
            </a:r>
          </a:p>
          <a:p>
            <a:endParaRPr lang="ru-RU" b="1" i="1" dirty="0" smtClean="0">
              <a:solidFill>
                <a:srgbClr val="7030A0"/>
              </a:solidFill>
              <a:latin typeface="Arial Black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Самостоятельная работа с самопроверкой по эталону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</a:t>
            </a:r>
          </a:p>
          <a:p>
            <a:r>
              <a:rPr lang="ru-RU" dirty="0" smtClean="0"/>
              <a:t>                         1</a:t>
            </a:r>
            <a:r>
              <a:rPr lang="ru-RU" dirty="0"/>
              <a:t>. Вставьте пропущенный знак </a:t>
            </a:r>
            <a:r>
              <a:rPr lang="ru-RU" dirty="0" smtClean="0"/>
              <a:t>        и                       доведите </a:t>
            </a:r>
            <a:r>
              <a:rPr lang="ru-RU" dirty="0"/>
              <a:t>решение до конца</a:t>
            </a:r>
          </a:p>
          <a:p>
            <a:r>
              <a:rPr lang="ru-RU" dirty="0" smtClean="0"/>
              <a:t>                         а)512  </a:t>
            </a:r>
            <a:r>
              <a:rPr lang="ru-RU" dirty="0"/>
              <a:t>*(12-4</a:t>
            </a:r>
            <a:r>
              <a:rPr lang="ru-RU" dirty="0" smtClean="0"/>
              <a:t>)=</a:t>
            </a:r>
            <a:endParaRPr lang="ru-RU" dirty="0"/>
          </a:p>
          <a:p>
            <a:r>
              <a:rPr lang="ru-RU" dirty="0" smtClean="0"/>
              <a:t>                      б</a:t>
            </a:r>
            <a:r>
              <a:rPr lang="ru-RU" dirty="0"/>
              <a:t>)*(16-9)*(-31+16</a:t>
            </a:r>
            <a:r>
              <a:rPr lang="ru-RU" dirty="0" smtClean="0"/>
              <a:t>)=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2.Раскройте </a:t>
            </a:r>
            <a:r>
              <a:rPr lang="ru-RU" dirty="0"/>
              <a:t>скобки (упростите </a:t>
            </a:r>
            <a:r>
              <a:rPr lang="ru-RU" dirty="0" smtClean="0"/>
              <a:t>                   выражение</a:t>
            </a:r>
            <a:r>
              <a:rPr lang="ru-RU" dirty="0"/>
              <a:t>): </a:t>
            </a:r>
          </a:p>
          <a:p>
            <a:r>
              <a:rPr lang="ru-RU" dirty="0" smtClean="0"/>
              <a:t>               (</a:t>
            </a:r>
            <a:r>
              <a:rPr lang="ru-RU" dirty="0"/>
              <a:t>п-58)-(49+п</a:t>
            </a:r>
            <a:r>
              <a:rPr lang="ru-RU" dirty="0" smtClean="0"/>
              <a:t>)= </a:t>
            </a: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2996952"/>
            <a:ext cx="2299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512-12+4=504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3501008"/>
            <a:ext cx="26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r>
              <a:rPr lang="ru-RU" sz="2800" dirty="0" smtClean="0"/>
              <a:t>16+9-31+16=-22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5373216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п-58-49-п=-107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9.«Мост дружбы»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Раскройте </a:t>
            </a:r>
            <a:r>
              <a:rPr lang="ru-RU" b="1" dirty="0"/>
              <a:t>скобки,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вставьте </a:t>
            </a:r>
            <a:r>
              <a:rPr lang="ru-RU" b="1" dirty="0"/>
              <a:t>знаки «+» или «-»</a:t>
            </a:r>
            <a:endParaRPr lang="ru-RU" dirty="0"/>
          </a:p>
          <a:p>
            <a:pPr lvl="0"/>
            <a:r>
              <a:rPr lang="ru-RU" dirty="0" smtClean="0"/>
              <a:t>                                                 (</a:t>
            </a:r>
            <a:r>
              <a:rPr lang="en-US" i="1" dirty="0"/>
              <a:t>a</a:t>
            </a:r>
            <a:r>
              <a:rPr lang="ru-RU" i="1" dirty="0"/>
              <a:t> – </a:t>
            </a:r>
            <a:r>
              <a:rPr lang="en-US" i="1" dirty="0"/>
              <a:t>b</a:t>
            </a:r>
            <a:r>
              <a:rPr lang="ru-RU" i="1" dirty="0"/>
              <a:t>) + (</a:t>
            </a:r>
            <a:r>
              <a:rPr lang="en-US" i="1" dirty="0"/>
              <a:t>c</a:t>
            </a:r>
            <a:r>
              <a:rPr lang="ru-RU" i="1" dirty="0"/>
              <a:t> – </a:t>
            </a:r>
            <a:r>
              <a:rPr lang="en-US" i="1" dirty="0"/>
              <a:t>d</a:t>
            </a:r>
            <a:r>
              <a:rPr lang="ru-RU" i="1" dirty="0" smtClean="0"/>
              <a:t>)=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i="1" dirty="0" smtClean="0"/>
              <a:t>                                                   (</a:t>
            </a:r>
            <a:r>
              <a:rPr lang="en-US" i="1" dirty="0"/>
              <a:t>x</a:t>
            </a:r>
            <a:r>
              <a:rPr lang="ru-RU" i="1" dirty="0"/>
              <a:t> + </a:t>
            </a:r>
            <a:r>
              <a:rPr lang="en-US" i="1" dirty="0"/>
              <a:t>y</a:t>
            </a:r>
            <a:r>
              <a:rPr lang="ru-RU" i="1" dirty="0"/>
              <a:t>)  - (</a:t>
            </a:r>
            <a:r>
              <a:rPr lang="en-US" i="1" dirty="0"/>
              <a:t>a</a:t>
            </a:r>
            <a:r>
              <a:rPr lang="ru-RU" i="1" dirty="0"/>
              <a:t> + </a:t>
            </a:r>
            <a:r>
              <a:rPr lang="en-US" i="1" dirty="0"/>
              <a:t>b</a:t>
            </a:r>
            <a:r>
              <a:rPr lang="ru-RU" i="1" dirty="0" smtClean="0"/>
              <a:t>)</a:t>
            </a:r>
            <a:r>
              <a:rPr lang="en-US" i="1" dirty="0" smtClean="0"/>
              <a:t>=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i="1" dirty="0" smtClean="0"/>
              <a:t>                                                   (</a:t>
            </a:r>
            <a:r>
              <a:rPr lang="en-US" i="1" dirty="0"/>
              <a:t>c</a:t>
            </a:r>
            <a:r>
              <a:rPr lang="ru-RU" i="1" dirty="0"/>
              <a:t> – </a:t>
            </a:r>
            <a:r>
              <a:rPr lang="en-US" i="1" dirty="0"/>
              <a:t>d</a:t>
            </a:r>
            <a:r>
              <a:rPr lang="ru-RU" i="1" dirty="0"/>
              <a:t>) + (- </a:t>
            </a:r>
            <a:r>
              <a:rPr lang="en-US" i="1" dirty="0"/>
              <a:t>x</a:t>
            </a:r>
            <a:r>
              <a:rPr lang="ru-RU" i="1" dirty="0"/>
              <a:t> + </a:t>
            </a:r>
            <a:r>
              <a:rPr lang="en-US" i="1" dirty="0"/>
              <a:t>y) </a:t>
            </a:r>
            <a:r>
              <a:rPr lang="en-US" i="1" dirty="0" smtClean="0"/>
              <a:t>=</a:t>
            </a:r>
            <a:endParaRPr lang="ru-RU" dirty="0"/>
          </a:p>
          <a:p>
            <a:r>
              <a:rPr lang="en-US" i="1" dirty="0"/>
              <a:t> </a:t>
            </a:r>
            <a:endParaRPr lang="ru-RU" dirty="0"/>
          </a:p>
          <a:p>
            <a:pPr lvl="0"/>
            <a:r>
              <a:rPr lang="ru-RU" i="1" dirty="0" smtClean="0"/>
              <a:t>                             </a:t>
            </a:r>
            <a:r>
              <a:rPr lang="en-US" i="1" dirty="0" smtClean="0"/>
              <a:t>(</a:t>
            </a:r>
            <a:r>
              <a:rPr lang="en-US" i="1" dirty="0"/>
              <a:t>m –n) – (x – y) </a:t>
            </a:r>
            <a:r>
              <a:rPr lang="en-US" i="1" dirty="0" smtClean="0"/>
              <a:t>=</a:t>
            </a:r>
            <a:endParaRPr lang="ru-RU" dirty="0"/>
          </a:p>
          <a:p>
            <a:r>
              <a:rPr lang="en-US" i="1" dirty="0"/>
              <a:t> </a:t>
            </a:r>
            <a:endParaRPr lang="ru-RU" dirty="0"/>
          </a:p>
          <a:p>
            <a:pPr lvl="0"/>
            <a:r>
              <a:rPr lang="ru-RU" i="1" dirty="0" smtClean="0"/>
              <a:t>                       </a:t>
            </a:r>
            <a:r>
              <a:rPr lang="en-US" i="1" dirty="0" smtClean="0"/>
              <a:t>a </a:t>
            </a:r>
            <a:r>
              <a:rPr lang="en-US" i="1" dirty="0"/>
              <a:t>– (b – c) + (m – n) – (x + y</a:t>
            </a:r>
            <a:r>
              <a:rPr lang="en-US" i="1" dirty="0" smtClean="0"/>
              <a:t>)=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2132856"/>
            <a:ext cx="1087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a-b + c-d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2780928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 + y - a - b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588224" y="3501008"/>
            <a:ext cx="132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c– d – x + y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4149080"/>
            <a:ext cx="1550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m-  n -  x +  y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4797152"/>
            <a:ext cx="2783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a -  b +  c +  m -  n -  x -  y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раскрытие скобок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9367" cy="6959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6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    – 4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20688"/>
            <a:ext cx="648072" cy="576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785" y="620688"/>
            <a:ext cx="720082" cy="504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20688"/>
            <a:ext cx="720080" cy="5760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20688"/>
            <a:ext cx="576064" cy="504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3717032"/>
            <a:ext cx="7133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бриллиантов и рубинов в шкатулке 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6453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476750"/>
            <a:ext cx="288032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msung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487245" cy="6858000"/>
          </a:xfrm>
          <a:prstGeom prst="rect">
            <a:avLst/>
          </a:prstGeom>
          <a:noFill/>
        </p:spPr>
      </p:pic>
      <p:pic>
        <p:nvPicPr>
          <p:cNvPr id="2051" name="Picture 3" descr="C:\Users\samsung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04" cy="7286628"/>
          </a:xfrm>
          <a:prstGeom prst="rect">
            <a:avLst/>
          </a:prstGeom>
          <a:noFill/>
        </p:spPr>
      </p:pic>
      <p:pic>
        <p:nvPicPr>
          <p:cNvPr id="2052" name="Picture 4" descr="C:\Users\samsung\Desktop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6006"/>
            <a:ext cx="9786974" cy="6611994"/>
          </a:xfrm>
          <a:prstGeom prst="rect">
            <a:avLst/>
          </a:prstGeom>
          <a:noFill/>
        </p:spPr>
      </p:pic>
      <p:pic>
        <p:nvPicPr>
          <p:cNvPr id="2053" name="Picture 5" descr="C:\Users\samsung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61468" cy="761275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851" cy="68856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2000240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хороший, всё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понятно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50на50                           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Ещё придётся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потрудиться                                   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Да, трудно всё таки учиться!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" y="1191306"/>
            <a:ext cx="914399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Домашнее задание: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№372(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б,г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373(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а,в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        П2.10,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Выучить правило раскрытия скобок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В интернете найти стихи о раскрытии скобок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3140968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samsung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3358" cy="704953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цели: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1916832"/>
            <a:ext cx="44644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 сформировать умение применять правило раскрытия скобок;</a:t>
            </a:r>
          </a:p>
          <a:p>
            <a:r>
              <a:rPr lang="ru-RU" sz="2800" dirty="0" smtClean="0"/>
              <a:t>2) тренировать универсальные учебные действия;</a:t>
            </a:r>
          </a:p>
          <a:p>
            <a:r>
              <a:rPr lang="ru-RU" sz="2800" dirty="0" smtClean="0"/>
              <a:t>3) сформировать мотивацию к учебной деятельности как одно из средств развития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851" y="-27638"/>
            <a:ext cx="9180851" cy="6885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Девиз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                « 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Математику уже затем </a:t>
            </a:r>
            <a:endParaRPr lang="ru-RU" b="1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                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учить надо,    что 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она ум 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                                                                  в порядок  приводит</a:t>
            </a:r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»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Arial Black" pitchFamily="34" charset="0"/>
              </a:rPr>
              <a:t>                                М. Ломоносов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Будем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думать.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Будем решать.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Будем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друг другу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 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         Во </a:t>
            </a:r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всем помогать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быстрее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21/ </a:t>
            </a:r>
            <a:r>
              <a:rPr lang="ru-RU" dirty="0"/>
              <a:t>(-3) =*</a:t>
            </a:r>
          </a:p>
          <a:p>
            <a:r>
              <a:rPr lang="ru-RU" dirty="0" smtClean="0"/>
              <a:t>                                * </a:t>
            </a:r>
            <a:r>
              <a:rPr lang="ru-RU" dirty="0"/>
              <a:t>- 3      =*</a:t>
            </a:r>
          </a:p>
          <a:p>
            <a:r>
              <a:rPr lang="ru-RU" dirty="0" smtClean="0"/>
              <a:t>                                *</a:t>
            </a:r>
            <a:r>
              <a:rPr lang="en-US" dirty="0" smtClean="0"/>
              <a:t> .</a:t>
            </a:r>
            <a:r>
              <a:rPr lang="ru-RU" dirty="0" smtClean="0"/>
              <a:t> </a:t>
            </a:r>
            <a:r>
              <a:rPr lang="ru-RU" dirty="0"/>
              <a:t>(-2)  =*</a:t>
            </a:r>
          </a:p>
          <a:p>
            <a:r>
              <a:rPr lang="ru-RU" dirty="0" smtClean="0"/>
              <a:t>                                * </a:t>
            </a:r>
            <a:r>
              <a:rPr lang="ru-RU" dirty="0"/>
              <a:t>- (-20) </a:t>
            </a:r>
            <a:r>
              <a:rPr lang="ru-RU" dirty="0" smtClean="0"/>
              <a:t>=*</a:t>
            </a:r>
          </a:p>
          <a:p>
            <a:r>
              <a:rPr lang="ru-RU" dirty="0" smtClean="0"/>
              <a:t>                                *+ (-40)=*</a:t>
            </a:r>
            <a:endParaRPr lang="ru-RU" dirty="0"/>
          </a:p>
          <a:p>
            <a:r>
              <a:rPr lang="ru-RU" dirty="0" smtClean="0"/>
              <a:t>                                *+(-</a:t>
            </a:r>
            <a:r>
              <a:rPr lang="ru-RU" dirty="0"/>
              <a:t>25) =*</a:t>
            </a:r>
          </a:p>
          <a:p>
            <a:r>
              <a:rPr lang="ru-RU" dirty="0" smtClean="0"/>
              <a:t>                                * /(-5</a:t>
            </a:r>
            <a:r>
              <a:rPr lang="ru-RU" dirty="0"/>
              <a:t>) =*      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949280"/>
            <a:ext cx="4246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Правильный ответ «5»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Пораскинь мозгами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                                     1.Решить </a:t>
            </a:r>
            <a:r>
              <a:rPr lang="ru-RU" dirty="0"/>
              <a:t>удобным способом:</a:t>
            </a:r>
          </a:p>
          <a:p>
            <a:r>
              <a:rPr lang="ru-RU" dirty="0" smtClean="0"/>
              <a:t>                                          </a:t>
            </a:r>
            <a:r>
              <a:rPr lang="ru-RU" dirty="0"/>
              <a:t>а) 372+2444+1628 </a:t>
            </a:r>
            <a:r>
              <a:rPr lang="ru-RU" dirty="0" smtClean="0"/>
              <a:t>=</a:t>
            </a:r>
            <a:endParaRPr lang="ru-RU" dirty="0"/>
          </a:p>
          <a:p>
            <a:r>
              <a:rPr lang="ru-RU" dirty="0" smtClean="0"/>
              <a:t>                                       </a:t>
            </a:r>
            <a:r>
              <a:rPr lang="ru-RU" dirty="0"/>
              <a:t>б) </a:t>
            </a:r>
            <a:r>
              <a:rPr lang="ru-RU" dirty="0" smtClean="0"/>
              <a:t>354+10839+646+11=</a:t>
            </a:r>
            <a:endParaRPr lang="ru-RU" dirty="0"/>
          </a:p>
          <a:p>
            <a:r>
              <a:rPr lang="ru-RU" dirty="0" smtClean="0"/>
              <a:t>                                             в</a:t>
            </a:r>
            <a:r>
              <a:rPr lang="ru-RU" dirty="0"/>
              <a:t>) 13∙78+13∙22 </a:t>
            </a:r>
            <a:r>
              <a:rPr lang="ru-RU" dirty="0" smtClean="0"/>
              <a:t>=</a:t>
            </a:r>
            <a:endParaRPr lang="ru-RU" dirty="0"/>
          </a:p>
          <a:p>
            <a:r>
              <a:rPr lang="ru-RU" dirty="0" smtClean="0"/>
              <a:t>                                </a:t>
            </a:r>
            <a:r>
              <a:rPr lang="ru-RU" dirty="0"/>
              <a:t>г) 33781∙99-32781∙</a:t>
            </a:r>
            <a:r>
              <a:rPr lang="ru-RU" dirty="0" smtClean="0"/>
              <a:t>99=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2.Раскройте </a:t>
            </a:r>
            <a:r>
              <a:rPr lang="ru-RU" dirty="0"/>
              <a:t>скобки и вычислите: </a:t>
            </a:r>
          </a:p>
          <a:p>
            <a:r>
              <a:rPr lang="ru-RU" dirty="0" smtClean="0"/>
              <a:t>                                                 а</a:t>
            </a:r>
            <a:r>
              <a:rPr lang="ru-RU" dirty="0"/>
              <a:t>) 34+(26-34</a:t>
            </a:r>
            <a:r>
              <a:rPr lang="ru-RU" dirty="0" smtClean="0"/>
              <a:t>)=         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 б)123</a:t>
            </a:r>
            <a:r>
              <a:rPr lang="ru-RU" dirty="0"/>
              <a:t>+(85+77</a:t>
            </a:r>
            <a:r>
              <a:rPr lang="ru-RU" dirty="0" smtClean="0"/>
              <a:t>)=                                                   </a:t>
            </a:r>
            <a:endParaRPr lang="ru-RU" dirty="0"/>
          </a:p>
          <a:p>
            <a:r>
              <a:rPr lang="ru-RU" dirty="0" smtClean="0"/>
              <a:t>                                                  </a:t>
            </a:r>
            <a:r>
              <a:rPr lang="ru-RU" dirty="0"/>
              <a:t>в) 65- (65-47)= </a:t>
            </a:r>
            <a:r>
              <a:rPr lang="ru-RU" dirty="0" smtClean="0"/>
              <a:t>                                                                   </a:t>
            </a:r>
            <a:endParaRPr lang="ru-RU" dirty="0"/>
          </a:p>
          <a:p>
            <a:r>
              <a:rPr lang="ru-RU" dirty="0" smtClean="0"/>
              <a:t>                                                   г</a:t>
            </a:r>
            <a:r>
              <a:rPr lang="ru-RU" dirty="0"/>
              <a:t>) 48- (24+8) </a:t>
            </a:r>
            <a:r>
              <a:rPr lang="ru-RU" dirty="0" smtClean="0"/>
              <a:t>=                                                                                                                                </a:t>
            </a: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1916832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4444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2204864"/>
            <a:ext cx="2316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10850+ 1000=11850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2564904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13 (78+22)=1300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2924944"/>
            <a:ext cx="2871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99 (33781- 32781)=99000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4221088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26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4509120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285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486916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47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40152" y="522920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16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msung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          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Если </a:t>
            </a:r>
            <a:r>
              <a:rPr lang="ru-RU" b="1" dirty="0"/>
              <a:t>перед скобкой </a:t>
            </a:r>
            <a:r>
              <a:rPr lang="ru-RU" b="1" u="sng" dirty="0">
                <a:solidFill>
                  <a:srgbClr val="FF0000"/>
                </a:solidFill>
              </a:rPr>
              <a:t>минус,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                          Он </a:t>
            </a:r>
            <a:r>
              <a:rPr lang="ru-RU" b="1" dirty="0"/>
              <a:t>ведёт себя как вирус.</a:t>
            </a:r>
            <a:br>
              <a:rPr lang="ru-RU" b="1" dirty="0"/>
            </a:br>
            <a:r>
              <a:rPr lang="ru-RU" b="1" dirty="0" smtClean="0"/>
              <a:t>                               Скобки </a:t>
            </a:r>
            <a:r>
              <a:rPr lang="ru-RU" b="1" dirty="0"/>
              <a:t>сразу все съедает,</a:t>
            </a:r>
            <a:br>
              <a:rPr lang="ru-RU" b="1" dirty="0"/>
            </a:br>
            <a:r>
              <a:rPr lang="ru-RU" b="1" dirty="0" smtClean="0"/>
              <a:t>                   Всем</a:t>
            </a:r>
            <a:r>
              <a:rPr lang="ru-RU" b="1" dirty="0"/>
              <a:t>, кто в скобках, знак </a:t>
            </a:r>
            <a:r>
              <a:rPr lang="ru-RU" b="1" u="sng" dirty="0">
                <a:solidFill>
                  <a:srgbClr val="FF0000"/>
                </a:solidFill>
              </a:rPr>
              <a:t>меняет.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b="1" dirty="0" smtClean="0"/>
              <a:t>Ну</a:t>
            </a:r>
            <a:r>
              <a:rPr lang="ru-RU" b="1" dirty="0"/>
              <a:t>, а если </a:t>
            </a:r>
            <a:r>
              <a:rPr lang="ru-RU" b="1" u="sng" dirty="0">
                <a:solidFill>
                  <a:srgbClr val="FF0000"/>
                </a:solidFill>
              </a:rPr>
              <a:t>плюс</a:t>
            </a:r>
            <a:r>
              <a:rPr lang="ru-RU" b="1" dirty="0"/>
              <a:t> стоит,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b="1" dirty="0" smtClean="0"/>
              <a:t>Он </a:t>
            </a:r>
            <a:r>
              <a:rPr lang="ru-RU" b="1" dirty="0"/>
              <a:t>все знаки </a:t>
            </a:r>
            <a:r>
              <a:rPr lang="ru-RU" b="1" u="sng" dirty="0">
                <a:solidFill>
                  <a:srgbClr val="FF0000"/>
                </a:solidFill>
              </a:rPr>
              <a:t>сохранит</a:t>
            </a:r>
            <a:r>
              <a:rPr lang="ru-RU" b="1" u="sng" dirty="0"/>
              <a:t>!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раскрытие скобок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>
            <a:hlinkClick r:id="rId3" action="ppaction://hlinkfile"/>
          </p:cNvPr>
          <p:cNvSpPr txBox="1"/>
          <p:nvPr/>
        </p:nvSpPr>
        <p:spPr>
          <a:xfrm>
            <a:off x="2214546" y="2571744"/>
            <a:ext cx="4448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аскрытие скобок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в  парах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</a:t>
            </a:r>
            <a:r>
              <a:rPr lang="ru-RU" dirty="0" smtClean="0"/>
              <a:t>74+(26+83)=</a:t>
            </a:r>
          </a:p>
          <a:p>
            <a:r>
              <a:rPr lang="en-US" dirty="0" smtClean="0"/>
              <a:t>                    </a:t>
            </a:r>
            <a:r>
              <a:rPr lang="ru-RU" dirty="0" smtClean="0"/>
              <a:t>48+27)-(-2-13)=</a:t>
            </a:r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</a:t>
            </a:r>
            <a:r>
              <a:rPr lang="ru-RU" dirty="0" smtClean="0"/>
              <a:t>(83+74)+26=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ru-RU" dirty="0" smtClean="0"/>
              <a:t>-(-2-13)+(48+27)=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162880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74+26+83=183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213285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48+27+2+13=90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335699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83+74+26=183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3933056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2+13+48+27=90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F:\раскрытие скобок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14348" y="285728"/>
            <a:ext cx="66261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Раскрыть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скобки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(Устно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285852" y="2214554"/>
            <a:ext cx="78581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a-(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b+c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-d)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a+(b-c)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)+(c-d)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-(a-b) ;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c-(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  a+(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x+y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x-(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y+c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-(-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493</Words>
  <Application>Microsoft Office PowerPoint</Application>
  <PresentationFormat>Экран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Раскрытие скобок </vt:lpstr>
      <vt:lpstr>Основные цели:  </vt:lpstr>
      <vt:lpstr>Девиз урока</vt:lpstr>
      <vt:lpstr>Кто быстрее</vt:lpstr>
      <vt:lpstr>Пораскинь мозгами</vt:lpstr>
      <vt:lpstr>Слайд 6</vt:lpstr>
      <vt:lpstr>Слайд 7</vt:lpstr>
      <vt:lpstr>Работа в  парах</vt:lpstr>
      <vt:lpstr>Слайд 9</vt:lpstr>
      <vt:lpstr>Самостоятельная работа с самопроверкой по эталону</vt:lpstr>
      <vt:lpstr>9.«Мост дружбы» </vt:lpstr>
      <vt:lpstr> 6     – (2    – 4   ) )+ 3  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Раскрытие скобок</dc:title>
  <dc:creator>samsung</dc:creator>
  <cp:lastModifiedBy>samsung</cp:lastModifiedBy>
  <cp:revision>37</cp:revision>
  <dcterms:created xsi:type="dcterms:W3CDTF">2018-11-18T08:30:10Z</dcterms:created>
  <dcterms:modified xsi:type="dcterms:W3CDTF">2018-11-20T18:20:49Z</dcterms:modified>
</cp:coreProperties>
</file>