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аглядно-дидактический материал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Тема: «Транспорт»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(для детей 4-5 лет)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ovo\Pictures\ноябрь\82849_html_3a6f003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3" y="654122"/>
            <a:ext cx="9140737" cy="5583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ovo\Pictures\ноябрь\13518200_52639nothumb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59829"/>
            <a:ext cx="8790995" cy="5865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704856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Сравни картинки</a:t>
            </a:r>
            <a:endParaRPr lang="ru-RU" sz="4000" dirty="0"/>
          </a:p>
        </p:txBody>
      </p:sp>
      <p:pic>
        <p:nvPicPr>
          <p:cNvPr id="1026" name="Picture 2" descr="C:\Users\Lenovo\Pictures\ноябрь\iBSQ9WKC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294" t="6716" r="10294" b="10316"/>
          <a:stretch>
            <a:fillRect/>
          </a:stretch>
        </p:blipFill>
        <p:spPr bwMode="auto">
          <a:xfrm>
            <a:off x="2699792" y="1196752"/>
            <a:ext cx="388843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Pictures\ноябрь\hello_html_3a7e660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-99392"/>
            <a:ext cx="4968552" cy="7027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наглядно-дидактический материал Тема: «Транспорт»</vt:lpstr>
      <vt:lpstr>Слайд 2</vt:lpstr>
      <vt:lpstr>Слайд 3</vt:lpstr>
      <vt:lpstr>Сравни картинки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наглядно-дидактический материал Тема: «Транспорт»</dc:title>
  <dc:creator>Вероника Корохова</dc:creator>
  <cp:lastModifiedBy>Lenovo</cp:lastModifiedBy>
  <cp:revision>1</cp:revision>
  <dcterms:created xsi:type="dcterms:W3CDTF">2017-11-13T06:54:44Z</dcterms:created>
  <dcterms:modified xsi:type="dcterms:W3CDTF">2017-11-13T07:02:52Z</dcterms:modified>
</cp:coreProperties>
</file>