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</p:sldMasterIdLst>
  <p:sldIdLst>
    <p:sldId id="257" r:id="rId2"/>
    <p:sldId id="261" r:id="rId3"/>
    <p:sldId id="262" r:id="rId4"/>
    <p:sldId id="263" r:id="rId5"/>
    <p:sldId id="264" r:id="rId6"/>
    <p:sldId id="265" r:id="rId7"/>
    <p:sldId id="266" r:id="rId8"/>
    <p:sldId id="268" r:id="rId9"/>
    <p:sldId id="267" r:id="rId10"/>
    <p:sldId id="270" r:id="rId11"/>
    <p:sldId id="271" r:id="rId12"/>
    <p:sldId id="273" r:id="rId13"/>
    <p:sldId id="274" r:id="rId14"/>
    <p:sldId id="275" r:id="rId15"/>
    <p:sldId id="277" r:id="rId16"/>
    <p:sldId id="279" r:id="rId17"/>
    <p:sldId id="280" r:id="rId18"/>
    <p:sldId id="281" r:id="rId19"/>
    <p:sldId id="28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80"/>
    <a:srgbClr val="9999FF"/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60"/>
  </p:normalViewPr>
  <p:slideViewPr>
    <p:cSldViewPr>
      <p:cViewPr varScale="1">
        <p:scale>
          <a:sx n="70" d="100"/>
          <a:sy n="70" d="100"/>
        </p:scale>
        <p:origin x="139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25.01.2023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0583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168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298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915055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112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82421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6774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25.01.2023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6927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25.01.2023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8201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25.01.2023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6324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25.01.2023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861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25.01.2023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373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25.01.2023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8766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25.01.2023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11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25.01.2023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490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25.01.2023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475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25.01.2023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087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AutoShape 12" descr="https://avatanplus.com/files/resources/original/5700bcbf48023153dae14b3f.png"/>
          <p:cNvSpPr>
            <a:spLocks noChangeAspect="1" noChangeArrowheads="1"/>
          </p:cNvSpPr>
          <p:nvPr userDrawn="1"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7" descr="D:\Лидия\шаблоны\Ольга Бор\Care Bears\облака.png"/>
          <p:cNvPicPr>
            <a:picLocks noChangeAspect="1" noChangeArrowheads="1"/>
          </p:cNvPicPr>
          <p:nvPr userDrawn="1"/>
        </p:nvPicPr>
        <p:blipFill rotWithShape="1"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60104" y="1562985"/>
            <a:ext cx="4813818" cy="85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893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1538" y="1714488"/>
            <a:ext cx="720370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профессии важны,</a:t>
            </a:r>
          </a:p>
          <a:p>
            <a:pPr algn="ctr"/>
            <a:r>
              <a:rPr lang="ru-RU" sz="5400" b="1" i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профессии</a:t>
            </a:r>
          </a:p>
          <a:p>
            <a:pPr algn="ctr"/>
            <a:r>
              <a:rPr lang="ru-RU" sz="5400" b="1" i="1" cap="none" spc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Нужны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857752" y="3071810"/>
            <a:ext cx="3071834" cy="1857388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Дайте ножницы расческу.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вам сделает прическу.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Парикмахер непременно,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Подстрижет вас современно.</a:t>
            </a:r>
          </a:p>
        </p:txBody>
      </p:sp>
      <p:pic>
        <p:nvPicPr>
          <p:cNvPr id="36870" name="Picture 6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857232"/>
            <a:ext cx="4000528" cy="504798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357686" y="1785926"/>
            <a:ext cx="39725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Парикмахер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29190" y="3357562"/>
            <a:ext cx="3071834" cy="1714512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Словно птица он летает,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Самолётом управляет,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надо он за час,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Африку доставит Вас.</a:t>
            </a:r>
          </a:p>
        </p:txBody>
      </p:sp>
      <p:pic>
        <p:nvPicPr>
          <p:cNvPr id="35842" name="Picture 2" descr="Картинки по запросу пилот 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71546"/>
            <a:ext cx="4876800" cy="4876801"/>
          </a:xfrm>
          <a:prstGeom prst="rect">
            <a:avLst/>
          </a:prstGeom>
          <a:noFill/>
        </p:spPr>
      </p:pic>
      <p:pic>
        <p:nvPicPr>
          <p:cNvPr id="35844" name="Picture 4" descr="Картинки по запросу самолет 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714488"/>
            <a:ext cx="3500430" cy="121402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857620" y="785794"/>
            <a:ext cx="23487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Пилот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29190" y="2786058"/>
            <a:ext cx="3071834" cy="2143140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Знают повара секреты, 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Приготовления вкусных блюд.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скажем им за это,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Быть поваром – нелегкий труд!</a:t>
            </a:r>
          </a:p>
        </p:txBody>
      </p:sp>
      <p:pic>
        <p:nvPicPr>
          <p:cNvPr id="33794" name="Picture 2" descr="Картинки по запросу повар 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571612"/>
            <a:ext cx="2643206" cy="4130009"/>
          </a:xfrm>
          <a:prstGeom prst="rect">
            <a:avLst/>
          </a:prstGeom>
          <a:noFill/>
        </p:spPr>
      </p:pic>
      <p:sp>
        <p:nvSpPr>
          <p:cNvPr id="33796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798" name="AutoShape 6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800" name="Picture 8" descr="Похожее изображени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428736"/>
            <a:ext cx="1752660" cy="103615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286380" y="1500174"/>
            <a:ext cx="20666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Повар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86314" y="2714620"/>
            <a:ext cx="3071834" cy="1714512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Сотни писем, телеграмм,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разносит по домам,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в конвертах голубых,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Вести от друзей, родных.</a:t>
            </a:r>
          </a:p>
        </p:txBody>
      </p:sp>
      <p:pic>
        <p:nvPicPr>
          <p:cNvPr id="32770" name="Picture 2" descr="Картинки по запросу почтальон 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256552"/>
            <a:ext cx="3357586" cy="430459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29058" y="1428736"/>
            <a:ext cx="37030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Почтальон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857752" y="2643182"/>
            <a:ext cx="3071834" cy="1857388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магазине, на базаре,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 буфете, наконец,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Всюду где б вы не бывали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Вас встречает – продавец.</a:t>
            </a:r>
          </a:p>
        </p:txBody>
      </p:sp>
      <p:pic>
        <p:nvPicPr>
          <p:cNvPr id="31746" name="Picture 2" descr="Картинки по запросу продавец 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43050"/>
            <a:ext cx="3786214" cy="378621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43438" y="1500174"/>
            <a:ext cx="31714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Продавец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000628" y="2857496"/>
            <a:ext cx="3071834" cy="2000264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 в котором мы живём,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Кто построил этот дом?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Знает в доме каждый житель, 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 его возвёл строитель!</a:t>
            </a:r>
          </a:p>
        </p:txBody>
      </p:sp>
      <p:pic>
        <p:nvPicPr>
          <p:cNvPr id="2969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785926"/>
            <a:ext cx="4037966" cy="3687011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0" y="1571612"/>
            <a:ext cx="37866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Строитель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857752" y="2571744"/>
            <a:ext cx="3071834" cy="1857388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микроскоп учёный смотрит,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Видно, опыты проводит.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Дела нет ему до скуки –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Весь в работе, весь в науке.</a:t>
            </a:r>
          </a:p>
          <a:p>
            <a:pPr algn="ctr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Картинки по запросу учёный 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1357298"/>
            <a:ext cx="4286280" cy="428628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572000" y="1357298"/>
            <a:ext cx="25891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Учёный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429124" y="2786058"/>
            <a:ext cx="3071834" cy="1785950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все сфотографирует,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Вас, и праздник Ваш,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Вам скорей покажет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Свой фоторепортаж.</a:t>
            </a:r>
          </a:p>
        </p:txBody>
      </p:sp>
      <p:pic>
        <p:nvPicPr>
          <p:cNvPr id="26626" name="Picture 2" descr="Картинки по запросу фотограф 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285860"/>
            <a:ext cx="3187904" cy="450057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143372" y="1571612"/>
            <a:ext cx="34376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Фотограф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214942" y="2643182"/>
            <a:ext cx="3071834" cy="2286016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Быть футболистом – не работа,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откровенно говоря, Великий дар – попасть в ворота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промахнуться в вратаря!</a:t>
            </a:r>
          </a:p>
        </p:txBody>
      </p:sp>
      <p:pic>
        <p:nvPicPr>
          <p:cNvPr id="25602" name="Picture 2" descr="Картинки по запросу футболист рисунок 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071546"/>
            <a:ext cx="4291973" cy="461502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00430" y="1500174"/>
            <a:ext cx="38664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Футболист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86314" y="2857496"/>
            <a:ext cx="3071834" cy="1857388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Вдруг погас в квартире свет.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нам быть, кто даст совет?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Мы электрика зовём.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приходит сразу в дом.</a:t>
            </a:r>
          </a:p>
        </p:txBody>
      </p:sp>
      <p:pic>
        <p:nvPicPr>
          <p:cNvPr id="22530" name="Picture 2" descr="Картинки по запросу электрик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857364"/>
            <a:ext cx="3225409" cy="307181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643438" y="1643050"/>
            <a:ext cx="32565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Электрик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86314" y="2786058"/>
            <a:ext cx="3357586" cy="2286016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Врач в белом халате сидит в кабинете,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Спешат к нему мамы, и папы, и дети,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знает симптомы ветрянки и кори.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верное средство от грусти и боли.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Картинки по запросу врач рисунок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175499"/>
            <a:ext cx="3214710" cy="4134675"/>
          </a:xfrm>
          <a:prstGeom prst="rect">
            <a:avLst/>
          </a:prstGeom>
          <a:noFill/>
        </p:spPr>
      </p:pic>
      <p:pic>
        <p:nvPicPr>
          <p:cNvPr id="2052" name="Picture 4" descr="Картинки по запросу таблетки рисунок 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4643446"/>
            <a:ext cx="1435217" cy="100013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857752" y="1571612"/>
            <a:ext cx="25677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Доктор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14876" y="2714620"/>
            <a:ext cx="3357586" cy="2286016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Если вдруг беда случится,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Где-то что-то загорится,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Нам пожарный нужен срочно,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поможет, это точно!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Картинки по запросу пожарный рисунок 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761982"/>
            <a:ext cx="3428992" cy="457199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500562" y="1643050"/>
            <a:ext cx="36448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Пожарный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29190" y="2928934"/>
            <a:ext cx="3071834" cy="2000264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него серьёзный вид,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 порядком он следит.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Ясным днём, ночной порой,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Охраняет наш покой!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Картинки по запросу полицейский рисунок 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214422"/>
            <a:ext cx="3286148" cy="421919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71934" y="1643050"/>
            <a:ext cx="42983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Полицейский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786314" y="2786058"/>
            <a:ext cx="3071834" cy="2000264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Быть учителем призванье,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Нужно так детей любить,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Чтобы душу и старанье,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 остатка им дарить.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Картинки по запросу учитель рисунок 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1285860"/>
            <a:ext cx="2892033" cy="416742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14876" y="1643050"/>
            <a:ext cx="29074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357818" y="2071678"/>
            <a:ext cx="2857520" cy="1714512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Воспитательница с нами занимается часами,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ней на улице гуляем,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Вместе песни распеваем.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Картинки по запросу воспитательница рисунок 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928802"/>
            <a:ext cx="5752515" cy="409387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000232" y="1142984"/>
            <a:ext cx="59582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Воспитательница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929190" y="3000372"/>
            <a:ext cx="3071834" cy="1857388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Доктор, но не для детей,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для птиц и для зверей,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него особый дар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врач – ветеринар!</a:t>
            </a:r>
          </a:p>
        </p:txBody>
      </p:sp>
      <p:pic>
        <p:nvPicPr>
          <p:cNvPr id="2150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846997"/>
            <a:ext cx="3357586" cy="340631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143372" y="1643050"/>
            <a:ext cx="364555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Ветеринар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143504" y="3286124"/>
            <a:ext cx="3071834" cy="1714512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 это военный. Он в армии служит.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техникой сложной, армейскою дружит.</a:t>
            </a:r>
          </a:p>
        </p:txBody>
      </p:sp>
      <p:pic>
        <p:nvPicPr>
          <p:cNvPr id="3891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857232"/>
            <a:ext cx="2981325" cy="4762500"/>
          </a:xfrm>
          <a:prstGeom prst="rect">
            <a:avLst/>
          </a:prstGeom>
          <a:noFill/>
        </p:spPr>
      </p:pic>
      <p:pic>
        <p:nvPicPr>
          <p:cNvPr id="38916" name="Picture 4" descr="Картинки по запросу военный рисунок 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3786190"/>
            <a:ext cx="2357453" cy="192882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214942" y="1785926"/>
            <a:ext cx="29274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Военный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857752" y="3143248"/>
            <a:ext cx="3071834" cy="1857388"/>
          </a:xfrm>
          <a:prstGeom prst="roundRect">
            <a:avLst/>
          </a:prstGeom>
          <a:solidFill>
            <a:srgbClr val="92D05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Он пример для всех ребят,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Его зовут героем!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Гордо носит космонавт 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Звание такое.</a:t>
            </a:r>
          </a:p>
        </p:txBody>
      </p:sp>
      <p:pic>
        <p:nvPicPr>
          <p:cNvPr id="39938" name="Picture 2" descr="Картинки по запросу космонавт рисунок 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214422"/>
            <a:ext cx="3286148" cy="453261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572000" y="1928802"/>
            <a:ext cx="37119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i="1" cap="none" spc="0" dirty="0" smtClean="0">
                <a:ln w="31550" cmpd="sng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Космонавт</a:t>
            </a:r>
            <a:endParaRPr lang="ru-RU" sz="5400" b="1" i="1" cap="none" spc="0" dirty="0">
              <a:ln w="31550" cmpd="sng">
                <a:solidFill>
                  <a:schemeClr val="tx1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187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669</TotalTime>
  <Words>397</Words>
  <Application>Microsoft Office PowerPoint</Application>
  <PresentationFormat>Экран (4:3)</PresentationFormat>
  <Paragraphs>90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Times New Roman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1</cp:lastModifiedBy>
  <cp:revision>53</cp:revision>
  <dcterms:created xsi:type="dcterms:W3CDTF">2014-07-06T18:18:01Z</dcterms:created>
  <dcterms:modified xsi:type="dcterms:W3CDTF">2023-01-25T09:04:54Z</dcterms:modified>
</cp:coreProperties>
</file>