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0" r:id="rId6"/>
    <p:sldId id="261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дом\Desktop\img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5911873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Уважаемые родители и дети, В каждое третье воскресенье ноября принято чтить память жертв дорожно-транспортных происшествий. Дата отмечается по всему миру с 2005 года, а статус её закреплен специальной резолюцией ООН.   Этот день призван привлечь внимание к печальному факту: во всем мире в результате </a:t>
            </a:r>
            <a:r>
              <a:rPr lang="ru-RU" dirty="0" err="1" smtClean="0"/>
              <a:t>дорожно</a:t>
            </a:r>
            <a:r>
              <a:rPr lang="ru-RU" dirty="0" smtClean="0"/>
              <a:t> - транспортных происшествий ежедневно погибает тысячи человек и около 100 тысяч получают серьезные травмы. Большая часть из погибших – молодёжь.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Рост количества ДТП статистика отмечает практически во всех государствах мира. Мероприятия, организуемые в этот день, направлены на массовое привлечение внимания к проблеме, напоминанию о необходимости срочного принятия практических мер для снижения уровня смертности на дорогах. Одним из атрибутов даты является традиция включать на автомобилях ближний свет фар в память о погибших и в знак выражения соболезнования их семьям.</a:t>
            </a:r>
          </a:p>
          <a:p>
            <a:r>
              <a:rPr lang="ru-RU" dirty="0" smtClean="0"/>
              <a:t>Сегодня, в рамках Всемирного дня памяти жертв дорожных аварий, мы с одной стороны должны вспомнить о погибших и пострадавших в ДТП, с другой - обратиться к живым с призывом сохранить свою и чужую жизнь. Дорога не терпит непослушания и требует строгого соблюдения законов.</a:t>
            </a:r>
          </a:p>
          <a:p>
            <a:r>
              <a:rPr lang="ru-RU" i="1" dirty="0" smtClean="0"/>
              <a:t>День памяти жертв ДТП отмечаем,</a:t>
            </a:r>
            <a:br>
              <a:rPr lang="ru-RU" i="1" dirty="0" smtClean="0"/>
            </a:br>
            <a:r>
              <a:rPr lang="ru-RU" i="1" dirty="0" smtClean="0"/>
              <a:t>День грусти и скорби, всеобщей печали,</a:t>
            </a:r>
            <a:br>
              <a:rPr lang="ru-RU" i="1" dirty="0" smtClean="0"/>
            </a:br>
            <a:r>
              <a:rPr lang="ru-RU" i="1" dirty="0" smtClean="0"/>
              <a:t>Давайте сегодня, мы всех их помянем,</a:t>
            </a:r>
            <a:br>
              <a:rPr lang="ru-RU" i="1" dirty="0" smtClean="0"/>
            </a:br>
            <a:r>
              <a:rPr lang="ru-RU" i="1" dirty="0" smtClean="0"/>
              <a:t>И больше спешить на дорогах не станем,</a:t>
            </a:r>
            <a:br>
              <a:rPr lang="ru-RU" i="1" dirty="0" smtClean="0"/>
            </a:br>
            <a:r>
              <a:rPr lang="ru-RU" i="1" dirty="0" smtClean="0"/>
              <a:t>Пусть без ДТП, будут наши дороги,</a:t>
            </a:r>
            <a:br>
              <a:rPr lang="ru-RU" i="1" dirty="0" smtClean="0"/>
            </a:br>
            <a:r>
              <a:rPr lang="ru-RU" i="1" dirty="0" smtClean="0"/>
              <a:t>А значит и жертв не будет в итоге!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IMG-c647a8a136b00b93cd9f1048bf077329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500042"/>
            <a:ext cx="7786741" cy="56261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ом\Desktop\IMG_20211118_10575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642918"/>
            <a:ext cx="6517771" cy="548324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\Desktop\IMG-66aacdc207e06d6bed45f2fe1f165e83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00200"/>
            <a:ext cx="3143272" cy="4525963"/>
          </a:xfrm>
          <a:prstGeom prst="rect">
            <a:avLst/>
          </a:prstGeom>
          <a:noFill/>
        </p:spPr>
      </p:pic>
      <p:pic>
        <p:nvPicPr>
          <p:cNvPr id="3076" name="Picture 4" descr="C:\Users\дом\Desktop\IMG-f9a12919475b657858c4ed309930355f-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1643050"/>
            <a:ext cx="3500462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ом\Desktop\IMG-38a1e677e2913f66858a8724c1db057b-V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00200"/>
            <a:ext cx="3357586" cy="4525963"/>
          </a:xfrm>
          <a:prstGeom prst="rect">
            <a:avLst/>
          </a:prstGeom>
          <a:noFill/>
        </p:spPr>
      </p:pic>
      <p:pic>
        <p:nvPicPr>
          <p:cNvPr id="1027" name="Picture 3" descr="C:\Users\дом\Desktop\20211118_17485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714488"/>
            <a:ext cx="3286148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\Desktop\20211118_18084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00200"/>
            <a:ext cx="2786082" cy="4525963"/>
          </a:xfrm>
          <a:prstGeom prst="rect">
            <a:avLst/>
          </a:prstGeom>
          <a:noFill/>
        </p:spPr>
      </p:pic>
      <p:pic>
        <p:nvPicPr>
          <p:cNvPr id="3075" name="Picture 3" descr="C:\Users\дом\Desktop\20211118_1749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1571612"/>
            <a:ext cx="3214710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083056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23</Words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3</cp:revision>
  <dcterms:created xsi:type="dcterms:W3CDTF">2023-01-25T14:05:15Z</dcterms:created>
  <dcterms:modified xsi:type="dcterms:W3CDTF">2023-01-25T15:22:29Z</dcterms:modified>
</cp:coreProperties>
</file>