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3" d="100"/>
          <a:sy n="63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5" Type="http://schemas.openxmlformats.org/officeDocument/2006/relationships/image" Target="../media/image2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13.jpeg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ZP-oXMmkVDA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0" r="13738"/>
          <a:stretch/>
        </p:blipFill>
        <p:spPr bwMode="auto">
          <a:xfrm>
            <a:off x="1547665" y="1626902"/>
            <a:ext cx="5738852" cy="446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1965292"/>
            <a:ext cx="2592288" cy="549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media.istockphoto.com/vectors/treasure-map-and-treasure-vector-id4994644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977" y="308189"/>
            <a:ext cx="3204361" cy="23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844369" y="753385"/>
            <a:ext cx="632807" cy="35893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4" descr="9b4214cfc52db20a72747de0afb0a6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" t="28561" r="48331" b="12642"/>
          <a:stretch>
            <a:fillRect/>
          </a:stretch>
        </p:blipFill>
        <p:spPr bwMode="auto">
          <a:xfrm>
            <a:off x="5934142" y="788912"/>
            <a:ext cx="268880" cy="25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05040" y="2139061"/>
            <a:ext cx="50736" cy="143576"/>
          </a:xfrm>
          <a:prstGeom prst="rect">
            <a:avLst/>
          </a:prstGeom>
          <a:solidFill>
            <a:srgbClr val="FFFFFF"/>
          </a:solidFill>
          <a:ln w="3175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584915" y="3432014"/>
            <a:ext cx="66111" cy="111475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8" descr="9b4214cfc52db20a72747de0afb0a6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4" t="27156" r="8772" b="12407"/>
          <a:stretch>
            <a:fillRect/>
          </a:stretch>
        </p:blipFill>
        <p:spPr bwMode="auto">
          <a:xfrm>
            <a:off x="6175176" y="788912"/>
            <a:ext cx="208059" cy="25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24"/>
          <p:cNvSpPr>
            <a:spLocks noChangeArrowheads="1"/>
          </p:cNvSpPr>
          <p:nvPr/>
        </p:nvSpPr>
        <p:spPr bwMode="auto">
          <a:xfrm>
            <a:off x="6139906" y="1692635"/>
            <a:ext cx="689533" cy="42788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5" descr="s1200?webp=fal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6" r="15030" b="17924"/>
          <a:stretch>
            <a:fillRect/>
          </a:stretch>
        </p:blipFill>
        <p:spPr bwMode="auto">
          <a:xfrm>
            <a:off x="6186825" y="1725949"/>
            <a:ext cx="466508" cy="26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WordArt 31"/>
          <p:cNvSpPr>
            <a:spLocks noChangeArrowheads="1" noChangeShapeType="1" noTextEdit="1"/>
          </p:cNvSpPr>
          <p:nvPr/>
        </p:nvSpPr>
        <p:spPr bwMode="auto">
          <a:xfrm rot="1870362">
            <a:off x="6494981" y="1772311"/>
            <a:ext cx="420833" cy="216349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14605">
                  <a:solidFill>
                    <a:srgbClr val="4D1933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29783" dir="6914402" algn="ctr" rotWithShape="0">
                    <a:srgbClr val="7F7F7F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АБВГ</a:t>
            </a:r>
            <a:endParaRPr lang="ru-RU" sz="3600" b="1" kern="10" spc="0" dirty="0">
              <a:ln w="14605">
                <a:solidFill>
                  <a:srgbClr val="4D1933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29783" dir="6914402" algn="ctr" rotWithShape="0">
                  <a:srgbClr val="7F7F7F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8" name="Picture 32" descr="aceb6691be92ca8af15799843609597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" r="1437" b="571"/>
          <a:stretch>
            <a:fillRect/>
          </a:stretch>
        </p:blipFill>
        <p:spPr bwMode="auto">
          <a:xfrm>
            <a:off x="6477102" y="1818350"/>
            <a:ext cx="209652" cy="26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3"/>
          <p:cNvSpPr>
            <a:spLocks noChangeArrowheads="1"/>
          </p:cNvSpPr>
          <p:nvPr/>
        </p:nvSpPr>
        <p:spPr bwMode="auto">
          <a:xfrm>
            <a:off x="7401686" y="1751239"/>
            <a:ext cx="738969" cy="40154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Picture 34" descr="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912" y="1773615"/>
            <a:ext cx="486574" cy="34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5968021" y="1154818"/>
            <a:ext cx="504056" cy="4641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6862696" y="1831356"/>
            <a:ext cx="537182" cy="15140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edia.istockphoto.com/vectors/treasure-map-and-treasure-vector-id499464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768752" cy="497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1716147" y="1476099"/>
            <a:ext cx="1723504" cy="9467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9b4214cfc52db20a72747de0afb0a6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" t="28561" r="48331" b="12642"/>
          <a:stretch>
            <a:fillRect/>
          </a:stretch>
        </p:blipFill>
        <p:spPr bwMode="auto">
          <a:xfrm>
            <a:off x="1831724" y="1570232"/>
            <a:ext cx="832284" cy="78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064880" y="2499090"/>
            <a:ext cx="50736" cy="287150"/>
          </a:xfrm>
          <a:prstGeom prst="rect">
            <a:avLst/>
          </a:prstGeom>
          <a:solidFill>
            <a:srgbClr val="FFFFFF"/>
          </a:solidFill>
          <a:ln w="3175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144755" y="3792034"/>
            <a:ext cx="66111" cy="222931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9b4214cfc52db20a72747de0afb0a6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4" t="27156" r="8772" b="12407"/>
          <a:stretch>
            <a:fillRect/>
          </a:stretch>
        </p:blipFill>
        <p:spPr bwMode="auto">
          <a:xfrm>
            <a:off x="2619589" y="1507205"/>
            <a:ext cx="724149" cy="884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897905" y="2194587"/>
            <a:ext cx="198846" cy="45719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WordArt 14"/>
          <p:cNvSpPr>
            <a:spLocks noChangeArrowheads="1" noChangeShapeType="1" noTextEdit="1"/>
          </p:cNvSpPr>
          <p:nvPr/>
        </p:nvSpPr>
        <p:spPr bwMode="auto">
          <a:xfrm rot="-1053905">
            <a:off x="2290872" y="1627133"/>
            <a:ext cx="491990" cy="218344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524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4D1933"/>
                </a:solidFill>
                <a:effectLst>
                  <a:outerShdw dist="29783" dir="3885598" algn="ctr" rotWithShape="0">
                    <a:srgbClr val="BFBFBF">
                      <a:alpha val="74998"/>
                    </a:srgbClr>
                  </a:outerShdw>
                </a:effectLst>
                <a:latin typeface="Arial Black" panose="020B0A04020102020204" pitchFamily="34" charset="0"/>
              </a:rPr>
              <a:t>2+2=4</a:t>
            </a:r>
            <a:endParaRPr lang="ru-RU" sz="3600" kern="10" spc="0" dirty="0">
              <a:ln w="15240">
                <a:solidFill>
                  <a:srgbClr val="FF0000"/>
                </a:solidFill>
                <a:round/>
                <a:headEnd/>
                <a:tailEnd/>
              </a:ln>
              <a:solidFill>
                <a:srgbClr val="4D1933"/>
              </a:solidFill>
              <a:effectLst>
                <a:outerShdw dist="29783" dir="3885598" algn="ctr" rotWithShape="0">
                  <a:srgbClr val="BFBFBF">
                    <a:alpha val="74998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2454431" y="3427393"/>
            <a:ext cx="1448571" cy="10039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3" name="Picture 25" descr="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6" r="15030" b="17924"/>
          <a:stretch>
            <a:fillRect/>
          </a:stretch>
        </p:blipFill>
        <p:spPr bwMode="auto">
          <a:xfrm>
            <a:off x="2500125" y="3557375"/>
            <a:ext cx="937025" cy="53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WordArt 31"/>
          <p:cNvSpPr>
            <a:spLocks noChangeArrowheads="1" noChangeShapeType="1" noTextEdit="1"/>
          </p:cNvSpPr>
          <p:nvPr/>
        </p:nvSpPr>
        <p:spPr bwMode="auto">
          <a:xfrm rot="1870362">
            <a:off x="3306681" y="3597615"/>
            <a:ext cx="529807" cy="350211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14605">
                  <a:solidFill>
                    <a:srgbClr val="4D1933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29783" dir="6914402" algn="ctr" rotWithShape="0">
                    <a:srgbClr val="7F7F7F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АБВГ</a:t>
            </a:r>
            <a:endParaRPr lang="ru-RU" sz="3600" b="1" kern="10" spc="0" dirty="0">
              <a:ln w="14605">
                <a:solidFill>
                  <a:srgbClr val="4D1933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29783" dir="6914402" algn="ctr" rotWithShape="0">
                  <a:srgbClr val="7F7F7F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80" name="Picture 32" descr="aceb6691be92ca8af15799843609597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" r="1437" b="571"/>
          <a:stretch>
            <a:fillRect/>
          </a:stretch>
        </p:blipFill>
        <p:spPr bwMode="auto">
          <a:xfrm>
            <a:off x="3188209" y="3929361"/>
            <a:ext cx="342303" cy="43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3"/>
          <p:cNvSpPr>
            <a:spLocks noChangeArrowheads="1"/>
          </p:cNvSpPr>
          <p:nvPr/>
        </p:nvSpPr>
        <p:spPr bwMode="auto">
          <a:xfrm>
            <a:off x="5132955" y="3037729"/>
            <a:ext cx="1239245" cy="89163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2" name="Picture 34" descr="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423" y="3152753"/>
            <a:ext cx="927939" cy="6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Прямая со стрелкой 27"/>
          <p:cNvCxnSpPr/>
          <p:nvPr/>
        </p:nvCxnSpPr>
        <p:spPr>
          <a:xfrm>
            <a:off x="1950375" y="2499090"/>
            <a:ext cx="504056" cy="9283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3937282" y="3557375"/>
            <a:ext cx="1215207" cy="5352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934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27784" y="287045"/>
            <a:ext cx="1856251" cy="1964019"/>
          </a:xfrm>
          <a:prstGeom prst="ellipse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62709" y="4604963"/>
            <a:ext cx="2092729" cy="1906010"/>
          </a:xfrm>
          <a:prstGeom prst="ellipse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4" y="395892"/>
            <a:ext cx="1296144" cy="1279256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971248" y="404663"/>
            <a:ext cx="1760992" cy="1594283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40432" y="2503260"/>
            <a:ext cx="2084463" cy="1849508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885135" y="4976848"/>
            <a:ext cx="1086113" cy="1108157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546" y="677211"/>
            <a:ext cx="633376" cy="63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70127-kukla-vesna-elja-10-305-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7" r="19452"/>
          <a:stretch>
            <a:fillRect/>
          </a:stretch>
        </p:blipFill>
        <p:spPr bwMode="auto">
          <a:xfrm>
            <a:off x="3644513" y="967835"/>
            <a:ext cx="444852" cy="8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ello_html_m7277ff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6596" r="6821" b="4153"/>
          <a:stretch>
            <a:fillRect/>
          </a:stretch>
        </p:blipFill>
        <p:spPr bwMode="auto">
          <a:xfrm>
            <a:off x="5148064" y="650517"/>
            <a:ext cx="589919" cy="60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0_ae6d7_dd958de8_or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514" y="804014"/>
            <a:ext cx="818484" cy="52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2eedfd7df64c2b4aeb614dc47bf8167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380" y="1411539"/>
            <a:ext cx="769486" cy="40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2843808" y="2315479"/>
            <a:ext cx="2484122" cy="2191169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5" descr="0_ae6d7_dd958de8_or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467" y="2559973"/>
            <a:ext cx="818484" cy="52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hello_html_m7277ff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6596" r="6821" b="4153"/>
          <a:stretch>
            <a:fillRect/>
          </a:stretch>
        </p:blipFill>
        <p:spPr bwMode="auto">
          <a:xfrm>
            <a:off x="3183233" y="3300835"/>
            <a:ext cx="701901" cy="71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2eedfd7df64c2b4aeb614dc47bf8167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78" y="3127340"/>
            <a:ext cx="769486" cy="40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loud-clip-art-png-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7" b="18631"/>
          <a:stretch>
            <a:fillRect/>
          </a:stretch>
        </p:blipFill>
        <p:spPr bwMode="auto">
          <a:xfrm>
            <a:off x="5303794" y="2668263"/>
            <a:ext cx="696498" cy="43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6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5" b="5412"/>
          <a:stretch>
            <a:fillRect/>
          </a:stretch>
        </p:blipFill>
        <p:spPr bwMode="auto">
          <a:xfrm>
            <a:off x="5634266" y="3165480"/>
            <a:ext cx="493038" cy="47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Umbrell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5" t="7274" r="16623" b="8116"/>
          <a:stretch>
            <a:fillRect/>
          </a:stretch>
        </p:blipFill>
        <p:spPr bwMode="auto">
          <a:xfrm>
            <a:off x="5300465" y="3652643"/>
            <a:ext cx="506968" cy="516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 descr="0_ae6d7_dd958de8_ori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982" y="5068815"/>
            <a:ext cx="598900" cy="38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hello_html_m7277ffc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6596" r="6821" b="4153"/>
          <a:stretch>
            <a:fillRect/>
          </a:stretch>
        </p:blipFill>
        <p:spPr bwMode="auto">
          <a:xfrm>
            <a:off x="4503063" y="5333870"/>
            <a:ext cx="412020" cy="42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2eedfd7df64c2b4aeb614dc47bf8167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480" y="5583030"/>
            <a:ext cx="528402" cy="27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book-2028193_128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64" y="4878533"/>
            <a:ext cx="532667" cy="42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 descr="AGF-l7-_StUlLJoEiOwQdcdumnz42A9kYgBAjxdWuA=s900-c-k-c0xffffffff-no-rj-m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" r="3107"/>
          <a:stretch>
            <a:fillRect/>
          </a:stretch>
        </p:blipFill>
        <p:spPr bwMode="auto">
          <a:xfrm>
            <a:off x="5148064" y="5333871"/>
            <a:ext cx="460768" cy="46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 descr="1541612272_table-3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986" y="5947797"/>
            <a:ext cx="559683" cy="24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20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10" grpId="0" animBg="1"/>
      <p:bldP spid="11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.istockphoto.com/vectors/treasure-map-and-treasure-vector-id499464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21" y="334263"/>
            <a:ext cx="6408712" cy="470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457452" y="1117666"/>
            <a:ext cx="1723504" cy="9467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4" descr="9b4214cfc52db20a72747de0afb0a6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" t="28561" r="48331" b="12642"/>
          <a:stretch>
            <a:fillRect/>
          </a:stretch>
        </p:blipFill>
        <p:spPr bwMode="auto">
          <a:xfrm>
            <a:off x="1573029" y="1211799"/>
            <a:ext cx="832284" cy="78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06185" y="2140657"/>
            <a:ext cx="50736" cy="287150"/>
          </a:xfrm>
          <a:prstGeom prst="rect">
            <a:avLst/>
          </a:prstGeom>
          <a:solidFill>
            <a:srgbClr val="FFFFFF"/>
          </a:solidFill>
          <a:ln w="3175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86060" y="3433601"/>
            <a:ext cx="66111" cy="222931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8" descr="9b4214cfc52db20a72747de0afb0a6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4" t="27156" r="8772" b="12407"/>
          <a:stretch>
            <a:fillRect/>
          </a:stretch>
        </p:blipFill>
        <p:spPr bwMode="auto">
          <a:xfrm>
            <a:off x="2332010" y="1133993"/>
            <a:ext cx="707710" cy="86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2639210" y="1836154"/>
            <a:ext cx="198846" cy="45719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WordArt 14"/>
          <p:cNvSpPr>
            <a:spLocks noChangeArrowheads="1" noChangeShapeType="1" noTextEdit="1"/>
          </p:cNvSpPr>
          <p:nvPr/>
        </p:nvSpPr>
        <p:spPr bwMode="auto">
          <a:xfrm rot="-1053905">
            <a:off x="2032177" y="1268700"/>
            <a:ext cx="491990" cy="218344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524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4D1933"/>
                </a:solidFill>
                <a:effectLst>
                  <a:outerShdw dist="29783" dir="3885598" algn="ctr" rotWithShape="0">
                    <a:srgbClr val="BFBFBF">
                      <a:alpha val="74998"/>
                    </a:srgbClr>
                  </a:outerShdw>
                </a:effectLst>
                <a:latin typeface="Arial Black" panose="020B0A04020102020204" pitchFamily="34" charset="0"/>
              </a:rPr>
              <a:t>2+2=4</a:t>
            </a:r>
            <a:endParaRPr lang="ru-RU" sz="3600" kern="10" spc="0" dirty="0">
              <a:ln w="15240">
                <a:solidFill>
                  <a:srgbClr val="FF0000"/>
                </a:solidFill>
                <a:round/>
                <a:headEnd/>
                <a:tailEnd/>
              </a:ln>
              <a:solidFill>
                <a:srgbClr val="4D1933"/>
              </a:solidFill>
              <a:effectLst>
                <a:outerShdw dist="29783" dir="3885598" algn="ctr" rotWithShape="0">
                  <a:srgbClr val="BFBFBF">
                    <a:alpha val="74998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2195736" y="3068960"/>
            <a:ext cx="1448571" cy="10039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5" descr="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6" r="15030" b="17924"/>
          <a:stretch>
            <a:fillRect/>
          </a:stretch>
        </p:blipFill>
        <p:spPr bwMode="auto">
          <a:xfrm>
            <a:off x="2240796" y="3129271"/>
            <a:ext cx="917843" cy="57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31"/>
          <p:cNvSpPr>
            <a:spLocks noChangeArrowheads="1" noChangeShapeType="1" noTextEdit="1"/>
          </p:cNvSpPr>
          <p:nvPr/>
        </p:nvSpPr>
        <p:spPr bwMode="auto">
          <a:xfrm rot="1870362">
            <a:off x="3092109" y="3241107"/>
            <a:ext cx="529807" cy="350211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14605">
                  <a:solidFill>
                    <a:srgbClr val="4D1933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29783" dir="6914402" algn="ctr" rotWithShape="0">
                    <a:srgbClr val="7F7F7F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АБВГ</a:t>
            </a:r>
            <a:endParaRPr lang="ru-RU" sz="3600" b="1" kern="10" spc="0" dirty="0">
              <a:ln w="14605">
                <a:solidFill>
                  <a:srgbClr val="4D1933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29783" dir="6914402" algn="ctr" rotWithShape="0">
                  <a:srgbClr val="7F7F7F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4" name="Picture 32" descr="aceb6691be92ca8af15799843609597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" r="1437" b="571"/>
          <a:stretch>
            <a:fillRect/>
          </a:stretch>
        </p:blipFill>
        <p:spPr bwMode="auto">
          <a:xfrm>
            <a:off x="2906244" y="3542452"/>
            <a:ext cx="383773" cy="48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33"/>
          <p:cNvSpPr>
            <a:spLocks noChangeArrowheads="1"/>
          </p:cNvSpPr>
          <p:nvPr/>
        </p:nvSpPr>
        <p:spPr bwMode="auto">
          <a:xfrm>
            <a:off x="4874260" y="2679296"/>
            <a:ext cx="1353924" cy="81363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34" descr="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424" y="2707773"/>
            <a:ext cx="973129" cy="69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1691680" y="2140657"/>
            <a:ext cx="504056" cy="9283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678587" y="3198942"/>
            <a:ext cx="1215207" cy="5352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098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2.freepng.ru/20180525/uzq/kisspng-squirrel-clip-art-5b081784116103.40139084152725696407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44" y="673202"/>
            <a:ext cx="2268252" cy="201622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-fotki.yandex.ru/get/195694/200418627.18e/0_183d81_cb10e07c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731" y="3501008"/>
            <a:ext cx="1829516" cy="248734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g2.freepng.ru/20180816/hhs/kisspng-red-fox-portable-network-graphics-animal-computer-5b759f0e9bace7.937801071534435086637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3" r="8663"/>
          <a:stretch/>
        </p:blipFill>
        <p:spPr bwMode="auto">
          <a:xfrm>
            <a:off x="611560" y="3033642"/>
            <a:ext cx="2024750" cy="2248769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get-pdb/1893403/8fbbd536-bf95-48b7-b7c6-4c548dfed2c3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384" y="4372089"/>
            <a:ext cx="2448273" cy="182064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get-pdb/1667260/76a00822-73f7-4987-ab27-42d68e354b99/s1200?webp=fal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92073"/>
            <a:ext cx="2808601" cy="193091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546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pinimg.com/236x/3c/7f/8c/3c7f8c1aa2a99435cb17acd6a322f125.jpg?nii=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468" y="548680"/>
            <a:ext cx="2247900" cy="231457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ytimg.com/vi/gndqo80_rmM/sd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4" b="11802"/>
          <a:stretch/>
        </p:blipFill>
        <p:spPr bwMode="auto">
          <a:xfrm>
            <a:off x="4283968" y="4149080"/>
            <a:ext cx="3312368" cy="191721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66633" y="4365104"/>
            <a:ext cx="1977575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0" name="Picture 6" descr="https://rostov.melasty.ru.com/wa-data/public/site/category_images/673569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633" y="796181"/>
            <a:ext cx="3602062" cy="276020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pngicon.ru/file/uploads/poroseno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865" y="3523982"/>
            <a:ext cx="2078938" cy="219813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836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236x/3c/7f/8c/3c7f8c1aa2a99435cb17acd6a322f125.jpg?nii=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398" y="835448"/>
            <a:ext cx="2407055" cy="247845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mg2.freepng.ru/20180816/hhs/kisspng-red-fox-portable-network-graphics-animal-computer-5b759f0e9bace7.937801071534435086637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3" r="8663"/>
          <a:stretch/>
        </p:blipFill>
        <p:spPr bwMode="auto">
          <a:xfrm>
            <a:off x="1907704" y="3645024"/>
            <a:ext cx="2168766" cy="2408719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mg-fotki.yandex.ru/get/195694/200418627.18e/0_183d81_cb10e07c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01008"/>
            <a:ext cx="2016224" cy="274119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avatars.mds.yandex.net/get-pdb/1667260/76a00822-73f7-4987-ab27-42d68e354b99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5449"/>
            <a:ext cx="3181874" cy="218753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48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lipartbest.com/cliparts/9iR/5r9/9iR5r9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636" y="1340768"/>
            <a:ext cx="5429668" cy="452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189-1893669_office-2010-logo-png-download-clipart-lucchet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865856" cy="11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189-1893669_office-2010-logo-png-download-clipart-lucchet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938" y="3047403"/>
            <a:ext cx="865856" cy="11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189-1893669_office-2010-logo-png-download-clipart-lucchet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140" y="3212976"/>
            <a:ext cx="865856" cy="11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93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uchmag.ru/upload/catalog/posob-native/_/n/_n_v-6_2_/cover_image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64704"/>
            <a:ext cx="3752404" cy="497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37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5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школу</dc:title>
  <dc:creator>Фокина Лидия Петровна</dc:creator>
  <cp:keywords>Шаблон презентации</cp:keywords>
  <cp:lastModifiedBy>User</cp:lastModifiedBy>
  <cp:revision>56</cp:revision>
  <dcterms:created xsi:type="dcterms:W3CDTF">2014-07-06T18:18:01Z</dcterms:created>
  <dcterms:modified xsi:type="dcterms:W3CDTF">2019-10-30T14:47:59Z</dcterms:modified>
</cp:coreProperties>
</file>