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8"/>
  </p:notesMasterIdLst>
  <p:sldIdLst>
    <p:sldId id="257" r:id="rId2"/>
    <p:sldId id="270" r:id="rId3"/>
    <p:sldId id="269" r:id="rId4"/>
    <p:sldId id="266" r:id="rId5"/>
    <p:sldId id="272" r:id="rId6"/>
    <p:sldId id="27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57564-49ED-4BAF-84CD-E1BD5413F3D9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6C2196-7BE9-4907-A0C5-6A57BA3FFE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914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0A5D4-F066-4B7F-BB5E-2A1C4A321A8A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231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0A5D4-F066-4B7F-BB5E-2A1C4A321A8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72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0A5D4-F066-4B7F-BB5E-2A1C4A321A8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489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0A5D4-F066-4B7F-BB5E-2A1C4A321A8A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0766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3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22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113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47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053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931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29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13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97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701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8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1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6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00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399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066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62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screen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E424572E-700E-4ED3-AD04-6740F27F32BE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5B36262-32B6-46DD-8BE7-3F8FFF538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22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500174"/>
            <a:ext cx="65174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/>
          </a:p>
          <a:p>
            <a:pPr algn="ctr"/>
            <a:r>
              <a:rPr lang="ru-RU" sz="6600" b="1" dirty="0" smtClean="0"/>
              <a:t>Математика</a:t>
            </a:r>
          </a:p>
          <a:p>
            <a:pPr algn="ctr"/>
            <a:r>
              <a:rPr lang="ru-RU" sz="6600" b="1" dirty="0" smtClean="0"/>
              <a:t>Тема:</a:t>
            </a:r>
          </a:p>
          <a:p>
            <a:pPr algn="ctr"/>
            <a:r>
              <a:rPr lang="ru-RU" sz="6600" b="1" dirty="0" smtClean="0"/>
              <a:t>СЧЁТ ДО 5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485776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02198" y="1101345"/>
            <a:ext cx="6345452" cy="56598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3078" b="1" dirty="0">
                <a:solidFill>
                  <a:prstClr val="white"/>
                </a:solidFill>
              </a:rPr>
              <a:t>О числе 5 в  нашей жизни….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13745" y="3286873"/>
            <a:ext cx="284052" cy="3054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85" dirty="0"/>
              <a:t> 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638" y="1821813"/>
            <a:ext cx="8590159" cy="1087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55" b="1" dirty="0">
                <a:solidFill>
                  <a:srgbClr val="002060"/>
                </a:solidFill>
              </a:rPr>
              <a:t>Пятерка братьев неразлучна, им вместе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никогда не скучно. Они работают пером, пилою,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ложкой, топором  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4F3F4"/>
              </a:clrFrom>
              <a:clrTo>
                <a:srgbClr val="F4F3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3104" y="1721289"/>
            <a:ext cx="2651687" cy="248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52359" y="3802706"/>
            <a:ext cx="1221809" cy="423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55" b="1" dirty="0">
                <a:solidFill>
                  <a:srgbClr val="C00000"/>
                </a:solidFill>
              </a:rPr>
              <a:t>пальцы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5737" y="1821809"/>
            <a:ext cx="4572000" cy="1418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155" b="1" dirty="0">
                <a:solidFill>
                  <a:srgbClr val="002060"/>
                </a:solidFill>
              </a:rPr>
              <a:t>Сочинение у нас,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 И готовился весь класс. 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У отличников опять 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В дневниках лишь цифра…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700988" y="2816696"/>
            <a:ext cx="782587" cy="423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155" b="1" dirty="0">
                <a:solidFill>
                  <a:srgbClr val="C00000"/>
                </a:solidFill>
              </a:rPr>
              <a:t>пять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105" y="1720824"/>
            <a:ext cx="4612332" cy="259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5953" y="4219143"/>
            <a:ext cx="5324636" cy="1776658"/>
          </a:xfrm>
          <a:prstGeom prst="rect">
            <a:avLst/>
          </a:prstGeom>
          <a:noFill/>
        </p:spPr>
        <p:txBody>
          <a:bodyPr wrap="none" lIns="70376" tIns="35188" rIns="70376" bIns="35188">
            <a:spAutoFit/>
          </a:bodyPr>
          <a:lstStyle/>
          <a:p>
            <a:pPr algn="ctr"/>
            <a:r>
              <a:rPr lang="ru-RU" sz="2771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5 – оценка в дневнике</a:t>
            </a:r>
          </a:p>
          <a:p>
            <a:pPr algn="ctr"/>
            <a:r>
              <a:rPr lang="ru-RU" sz="2771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5 пальцев на руке.</a:t>
            </a:r>
          </a:p>
          <a:p>
            <a:pPr algn="ctr"/>
            <a:r>
              <a:rPr lang="ru-RU" sz="2771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5 лучей есть на звезде,</a:t>
            </a:r>
          </a:p>
          <a:p>
            <a:pPr algn="ctr"/>
            <a:r>
              <a:rPr lang="ru-RU" sz="2771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5 – монетка в кошельке.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917" y="4315260"/>
            <a:ext cx="1509060" cy="150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868" y="4280459"/>
            <a:ext cx="2020920" cy="165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23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639" y="1156768"/>
            <a:ext cx="2992701" cy="2082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155" b="1" dirty="0">
                <a:solidFill>
                  <a:srgbClr val="002060"/>
                </a:solidFill>
              </a:rPr>
              <a:t>А потом пошла плясать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По бумаге цифра пять.</a:t>
            </a:r>
          </a:p>
          <a:p>
            <a:endParaRPr lang="ru-RU" sz="2155" b="1" dirty="0">
              <a:solidFill>
                <a:srgbClr val="002060"/>
              </a:solidFill>
            </a:endParaRPr>
          </a:p>
          <a:p>
            <a:r>
              <a:rPr lang="ru-RU" sz="2155" b="1" dirty="0">
                <a:solidFill>
                  <a:srgbClr val="002060"/>
                </a:solidFill>
              </a:rPr>
              <a:t>Руку вправо протянула,</a:t>
            </a:r>
          </a:p>
          <a:p>
            <a:r>
              <a:rPr lang="ru-RU" sz="2155" b="1" dirty="0">
                <a:solidFill>
                  <a:srgbClr val="002060"/>
                </a:solidFill>
              </a:rPr>
              <a:t>Ножку круто изогнула.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235" y="935083"/>
            <a:ext cx="2549337" cy="25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903" y="3308041"/>
            <a:ext cx="2987794" cy="1854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8910" y="4980776"/>
            <a:ext cx="4002237" cy="13003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155" b="1" dirty="0">
                <a:solidFill>
                  <a:srgbClr val="002060"/>
                </a:solidFill>
              </a:rPr>
              <a:t>Пять – словно сочный апельсин, </a:t>
            </a:r>
          </a:p>
          <a:p>
            <a:pPr lvl="0"/>
            <a:r>
              <a:rPr lang="ru-RU" sz="2155" b="1" dirty="0">
                <a:solidFill>
                  <a:srgbClr val="002060"/>
                </a:solidFill>
              </a:rPr>
              <a:t>Где кто-то дольку откусил.</a:t>
            </a:r>
          </a:p>
          <a:p>
            <a:pPr lvl="0"/>
            <a:endParaRPr lang="ru-RU" sz="1385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7208" y="3646328"/>
            <a:ext cx="4174054" cy="2287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128" y="935083"/>
            <a:ext cx="4352533" cy="3026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26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pinimg.com/originals/70/04/8a/70048a42eb3142ea5b4bf382aa03c7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488" y="1071546"/>
            <a:ext cx="3896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554" name="Picture 2" descr="https://img-fotki.yandex.ru/get/5308/16969765.210/0_8d91f_7757e02e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357430"/>
            <a:ext cx="3286148" cy="326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3887416" y="1600128"/>
            <a:ext cx="5256584" cy="4045687"/>
            <a:chOff x="3779912" y="908720"/>
            <a:chExt cx="5256584" cy="5256584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4211960" y="980728"/>
              <a:ext cx="0" cy="5040560"/>
            </a:xfrm>
            <a:prstGeom prst="line">
              <a:avLst/>
            </a:prstGeom>
            <a:ln w="1016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3779912" y="1340768"/>
              <a:ext cx="5040560" cy="0"/>
            </a:xfrm>
            <a:prstGeom prst="line">
              <a:avLst/>
            </a:prstGeom>
            <a:ln w="1016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8388424" y="980728"/>
              <a:ext cx="0" cy="5040560"/>
            </a:xfrm>
            <a:prstGeom prst="line">
              <a:avLst/>
            </a:prstGeom>
            <a:ln w="1016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3779912" y="5733256"/>
              <a:ext cx="5040560" cy="0"/>
            </a:xfrm>
            <a:prstGeom prst="line">
              <a:avLst/>
            </a:prstGeom>
            <a:ln w="1016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Рисунок 13" descr="5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87727" y="908720"/>
              <a:ext cx="4948769" cy="5256584"/>
            </a:xfrm>
            <a:prstGeom prst="rect">
              <a:avLst/>
            </a:prstGeom>
          </p:spPr>
        </p:pic>
      </p:grpSp>
      <p:grpSp>
        <p:nvGrpSpPr>
          <p:cNvPr id="17" name="Группа 16"/>
          <p:cNvGrpSpPr/>
          <p:nvPr/>
        </p:nvGrpSpPr>
        <p:grpSpPr>
          <a:xfrm>
            <a:off x="1" y="2597694"/>
            <a:ext cx="3782184" cy="3363965"/>
            <a:chOff x="0" y="2348880"/>
            <a:chExt cx="3782184" cy="4370818"/>
          </a:xfrm>
        </p:grpSpPr>
        <p:pic>
          <p:nvPicPr>
            <p:cNvPr id="18" name="Рисунок 17" descr="Утенок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4941168"/>
              <a:ext cx="1370424" cy="1706522"/>
            </a:xfrm>
            <a:prstGeom prst="rect">
              <a:avLst/>
            </a:prstGeom>
          </p:spPr>
        </p:pic>
        <p:pic>
          <p:nvPicPr>
            <p:cNvPr id="19" name="Рисунок 18" descr="Утенок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67744" y="5013176"/>
              <a:ext cx="1370424" cy="1706522"/>
            </a:xfrm>
            <a:prstGeom prst="rect">
              <a:avLst/>
            </a:prstGeom>
          </p:spPr>
        </p:pic>
        <p:pic>
          <p:nvPicPr>
            <p:cNvPr id="20" name="Рисунок 19" descr="Утенок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1760" y="2348880"/>
              <a:ext cx="1370424" cy="1706522"/>
            </a:xfrm>
            <a:prstGeom prst="rect">
              <a:avLst/>
            </a:prstGeom>
          </p:spPr>
        </p:pic>
        <p:pic>
          <p:nvPicPr>
            <p:cNvPr id="21" name="Рисунок 20" descr="Утенок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348880"/>
              <a:ext cx="1370424" cy="1706522"/>
            </a:xfrm>
            <a:prstGeom prst="rect">
              <a:avLst/>
            </a:prstGeom>
          </p:spPr>
        </p:pic>
        <p:pic>
          <p:nvPicPr>
            <p:cNvPr id="22" name="Рисунок 21" descr="Утенок2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87624" y="3573016"/>
              <a:ext cx="1370424" cy="1706522"/>
            </a:xfrm>
            <a:prstGeom prst="rect">
              <a:avLst/>
            </a:prstGeom>
          </p:spPr>
        </p:pic>
      </p:grp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35083"/>
            <a:ext cx="1584176" cy="1642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8000">
                <a:alpha val="70000"/>
              </a:srgbClr>
            </a:outerShdw>
          </a:effectLst>
        </p:spPr>
      </p:pic>
      <p:sp>
        <p:nvSpPr>
          <p:cNvPr id="15" name="7-конечная звезда 14"/>
          <p:cNvSpPr/>
          <p:nvPr/>
        </p:nvSpPr>
        <p:spPr>
          <a:xfrm>
            <a:off x="6372201" y="1877229"/>
            <a:ext cx="504056" cy="387943"/>
          </a:xfrm>
          <a:prstGeom prst="star7">
            <a:avLst/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85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875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3.33333E-6 L -0.09046 0.24166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6 0.24699 C -0.07622 0.2463 -0.06181 0.24375 -0.04757 0.24375 C -0.04011 0.24375 -0.02657 0.24792 -0.02014 0.24861 C -0.01476 0.25116 -0.00243 0.24769 0.00312 0.24954 C 0.01007 0.25579 0.02135 0.2632 0.02934 0.2669 C 0.03454 0.275 0.04149 0.28472 0.04479 0.29236 C 0.05017 0.29676 0.05277 0.30996 0.05781 0.31459 C 0.06059 0.32014 0.06336 0.33056 0.06493 0.33681 C 0.06666 0.34468 0.07326 0.37222 0.07447 0.37801 C 0.07482 0.37963 0.07204 0.40949 0.07204 0.40972 C 0.071 0.43172 0.06979 0.42246 0.06857 0.44468 C 0.0677 0.45926 0.06163 0.47037 0.05902 0.48449 C 0.05781 0.49074 0.05104 0.49815 0.04826 0.50347 C 0.04548 0.5088 0.046 0.51227 0.04357 0.51783 C 0.04132 0.52014 0.04218 0.51991 0.03993 0.52408 C 0.03767 0.52824 0.03298 0.53797 0.03038 0.54306 C 0.02864 0.54954 0.02934 0.55209 0.02447 0.55417 C 0.01788 0.56065 0.02152 0.55834 0.01267 0.56227 C 0.01145 0.56273 0.00434 0.56991 0.00434 0.57014 C -0.00209 0.57593 -0.00764 0.58125 -0.01476 0.58588 C -0.02014 0.58935 -0.02605 0.59144 -0.03021 0.59398 C -0.03559 0.59722 -0.07188 0.60648 -0.08143 0.60023 C -0.09497 0.59977 -0.10434 0.59422 -0.11129 0.59074 C -0.11441 0.58449 -0.11893 0.58426 -0.12309 0.57963 C -0.12691 0.57523 -0.14063 0.56713 -0.14462 0.56227 C -0.15018 0.55394 -0.15643 0.53148 -0.15886 0.52732 " pathEditMode="relative" rAng="0" ptsTypes="ffffffffffffffafffffffffff">
                                      <p:cBhvr>
                                        <p:cTn id="26" dur="7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1" presetClass="exit" presetSubtype="0" fill="hold" grpId="6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0"/>
                            </p:stCondLst>
                            <p:childTnLst>
                              <p:par>
                                <p:cTn id="31" presetID="35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86 0.52731 L 0.00399 3.33333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-2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10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0" presetClass="path" presetSubtype="0" accel="50000" decel="50000" fill="hold" grpId="2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399 -2.59259E-6 C 0.01007 0.00417 0.02638 0.0206 0.04079 0.0257 C 0.0552 0.03079 0.07482 0.03056 0.09079 0.03033 C 0.10677 0.0301 0.11979 0.03033 0.13628 0.02408 C 0.15277 0.01783 0.17882 -0.00092 0.18993 -0.00764 " pathEditMode="relative" rAng="0" ptsTypes="aaaaa">
                                      <p:cBhvr>
                                        <p:cTn id="3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0" y="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500"/>
                            </p:stCondLst>
                            <p:childTnLst>
                              <p:par>
                                <p:cTn id="41" presetID="1" presetClass="exit" presetSubtype="0" fill="hold" grpId="9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0"/>
                            </p:stCondLst>
                            <p:childTnLst>
                              <p:par>
                                <p:cTn id="44" presetID="35" presetClass="path" presetSubtype="0" accel="50000" decel="5000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93 -0.00764 L 0.00399 -0.00509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10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5" grpId="6" animBg="1"/>
      <p:bldP spid="15" grpId="7" animBg="1"/>
      <p:bldP spid="15" grpId="8" animBg="1"/>
      <p:bldP spid="15" grpId="9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4407" y="935083"/>
            <a:ext cx="3774531" cy="544719"/>
          </a:xfrm>
          <a:prstGeom prst="rect">
            <a:avLst/>
          </a:prstGeom>
          <a:noFill/>
        </p:spPr>
        <p:txBody>
          <a:bodyPr wrap="none" lIns="70376" tIns="35188" rIns="70376" bIns="35188">
            <a:spAutoFit/>
          </a:bodyPr>
          <a:lstStyle/>
          <a:p>
            <a:pPr algn="ctr"/>
            <a:r>
              <a:rPr lang="ru-RU" sz="3078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работа в тетради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492896"/>
            <a:ext cx="2651016" cy="3747510"/>
          </a:xfrm>
          <a:prstGeom prst="rect">
            <a:avLst/>
          </a:prstGeom>
        </p:spPr>
      </p:pic>
      <p:pic>
        <p:nvPicPr>
          <p:cNvPr id="5" name="Picture 14" descr="https://avatanplus.com/files/resources/original/56b5b48450fbb152b5c924ec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1887397" cy="2160000"/>
          </a:xfrm>
          <a:prstGeom prst="rect">
            <a:avLst/>
          </a:prstGeom>
          <a:noFill/>
        </p:spPr>
      </p:pic>
      <p:pic>
        <p:nvPicPr>
          <p:cNvPr id="6" name="Picture 6" descr="http://sunveter.ru/uploads/posts/2015-07/1437413321_mm37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1842" y="3605938"/>
            <a:ext cx="1770235" cy="2321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720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118</Words>
  <Application>Microsoft Office PowerPoint</Application>
  <PresentationFormat>Экран (4:3)</PresentationFormat>
  <Paragraphs>33</Paragraphs>
  <Slides>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Ион (конференц-зал)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16</cp:revision>
  <dcterms:created xsi:type="dcterms:W3CDTF">2020-11-01T08:07:12Z</dcterms:created>
  <dcterms:modified xsi:type="dcterms:W3CDTF">2023-01-26T16:58:49Z</dcterms:modified>
</cp:coreProperties>
</file>