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6"/>
  </p:handoutMasterIdLst>
  <p:sldIdLst>
    <p:sldId id="256" r:id="rId2"/>
    <p:sldId id="262" r:id="rId3"/>
    <p:sldId id="264" r:id="rId4"/>
    <p:sldId id="263" r:id="rId5"/>
    <p:sldId id="265" r:id="rId6"/>
    <p:sldId id="266" r:id="rId7"/>
    <p:sldId id="267" r:id="rId8"/>
    <p:sldId id="269" r:id="rId9"/>
    <p:sldId id="268" r:id="rId10"/>
    <p:sldId id="270" r:id="rId11"/>
    <p:sldId id="271" r:id="rId12"/>
    <p:sldId id="272" r:id="rId13"/>
    <p:sldId id="273" r:id="rId14"/>
    <p:sldId id="27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74"/>
    <a:srgbClr val="3A5896"/>
    <a:srgbClr val="385592"/>
    <a:srgbClr val="FFFFFF"/>
    <a:srgbClr val="173A8D"/>
    <a:srgbClr val="D6DEEA"/>
    <a:srgbClr val="9F9289"/>
    <a:srgbClr val="E2DEDB"/>
    <a:srgbClr val="F1F1F1"/>
    <a:srgbClr val="1D3C7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-108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1/26/2023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1/26/2023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1/26/2023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1/26/2023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135467" y="133084"/>
            <a:ext cx="8873066" cy="6588394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70000"/>
            <a:ext cx="7886699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1/26/2023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33084"/>
            <a:ext cx="7886699" cy="10472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733925" y="336884"/>
            <a:ext cx="7640053" cy="78205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 smtClean="0">
                <a:ln w="0"/>
                <a:solidFill>
                  <a:schemeClr val="bg1"/>
                </a:solidFill>
                <a:latin typeface="Monotype Corsiva" pitchFamily="66" charset="0"/>
              </a:rPr>
              <a:t>Борис Андреевич Прохоров</a:t>
            </a:r>
            <a:endParaRPr lang="en-US" sz="4800" b="1" dirty="0">
              <a:ln w="0"/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3074" name="Picture 2" descr="http://lit-karta.karelia.ru/files/3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05280" y="1336006"/>
            <a:ext cx="7620000" cy="50768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090737" y="6364705"/>
            <a:ext cx="48126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Воспитатель: Тихонова Н.В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HOME\Desktop\Краеведение от Тихоновой\KhAX1exxVn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7849" y="318165"/>
            <a:ext cx="4175710" cy="2785982"/>
          </a:xfrm>
          <a:prstGeom prst="rect">
            <a:avLst/>
          </a:prstGeom>
          <a:noFill/>
        </p:spPr>
      </p:pic>
      <p:pic>
        <p:nvPicPr>
          <p:cNvPr id="24579" name="Picture 3" descr="C:\Users\HOME\Desktop\Краеведение от Тихоновой\lEEkx9Iuhs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36550" y="336885"/>
            <a:ext cx="4353946" cy="2755231"/>
          </a:xfrm>
          <a:prstGeom prst="rect">
            <a:avLst/>
          </a:prstGeom>
          <a:noFill/>
        </p:spPr>
      </p:pic>
      <p:pic>
        <p:nvPicPr>
          <p:cNvPr id="24580" name="Picture 4" descr="C:\Users\HOME\Desktop\Краеведение от Тихоновой\mdPwmQCk5d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8705" y="3489157"/>
            <a:ext cx="4200116" cy="3140243"/>
          </a:xfrm>
          <a:prstGeom prst="rect">
            <a:avLst/>
          </a:prstGeom>
          <a:noFill/>
        </p:spPr>
      </p:pic>
      <p:pic>
        <p:nvPicPr>
          <p:cNvPr id="24581" name="Picture 5" descr="C:\Users\HOME\Desktop\Краеведение от Тихоновой\MqSdM2jaLtY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4188" y="3473751"/>
            <a:ext cx="4235117" cy="3146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HOME\Desktop\Краеведение от Тихоновой\fKOc3JUmr0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3871" y="300788"/>
            <a:ext cx="4185255" cy="3181448"/>
          </a:xfrm>
          <a:prstGeom prst="rect">
            <a:avLst/>
          </a:prstGeom>
          <a:noFill/>
        </p:spPr>
      </p:pic>
      <p:pic>
        <p:nvPicPr>
          <p:cNvPr id="25603" name="Picture 3" descr="C:\Users\HOME\Desktop\Краеведение от Тихоновой\w-FbGh-4VX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26062" y="275573"/>
            <a:ext cx="4241048" cy="3206663"/>
          </a:xfrm>
          <a:prstGeom prst="rect">
            <a:avLst/>
          </a:prstGeom>
          <a:noFill/>
        </p:spPr>
      </p:pic>
      <p:pic>
        <p:nvPicPr>
          <p:cNvPr id="25604" name="Picture 4" descr="C:\Users\HOME\Desktop\Краеведение от Тихоновой\-WT_XKP2zus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2109" y="3745282"/>
            <a:ext cx="4259815" cy="2842095"/>
          </a:xfrm>
          <a:prstGeom prst="rect">
            <a:avLst/>
          </a:prstGeom>
          <a:noFill/>
        </p:spPr>
      </p:pic>
      <p:pic>
        <p:nvPicPr>
          <p:cNvPr id="25605" name="Picture 5" descr="C:\Users\HOME\Desktop\Краеведение от Тихоновой\Ylscs0o0iD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13731" y="3720231"/>
            <a:ext cx="4303045" cy="28709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HOME\Desktop\Краеведение от Тихоновой\CWPvtWdjQL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3828" y="168442"/>
            <a:ext cx="4255923" cy="3112114"/>
          </a:xfrm>
          <a:prstGeom prst="rect">
            <a:avLst/>
          </a:prstGeom>
          <a:noFill/>
        </p:spPr>
      </p:pic>
      <p:pic>
        <p:nvPicPr>
          <p:cNvPr id="26627" name="Picture 3" descr="C:\Users\HOME\Desktop\Краеведение от Тихоновой\U-7jWhVFIY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62894" y="3392905"/>
            <a:ext cx="5192346" cy="3233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HOME\Desktop\IMG_20201129_1204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3091" y="223162"/>
            <a:ext cx="8672309" cy="6358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HOME\Desktop\IMG_20201129_11592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5168" y="192505"/>
            <a:ext cx="8410073" cy="6460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HOME\Desktop\Краеведение от Тихоновой\PFp7C6hzWz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0883" y="228601"/>
            <a:ext cx="4832918" cy="3224462"/>
          </a:xfrm>
          <a:prstGeom prst="rect">
            <a:avLst/>
          </a:prstGeom>
          <a:noFill/>
        </p:spPr>
      </p:pic>
      <p:pic>
        <p:nvPicPr>
          <p:cNvPr id="16387" name="Picture 3" descr="C:\Users\HOME\Desktop\Краеведение от Тихоновой\i_QU9iSYDP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23084" y="3493342"/>
            <a:ext cx="4740443" cy="31627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C:\Users\HOME\Desktop\Краеведение от Тихоновой\xMnpcBRWEL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5010" y="264695"/>
            <a:ext cx="4054642" cy="6081963"/>
          </a:xfrm>
          <a:prstGeom prst="rect">
            <a:avLst/>
          </a:prstGeom>
          <a:noFill/>
        </p:spPr>
      </p:pic>
      <p:pic>
        <p:nvPicPr>
          <p:cNvPr id="17413" name="Picture 5" descr="C:\Users\HOME\Desktop\Краеведение от Тихоновой\xfdJHk9Ed8k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28411" y="268212"/>
            <a:ext cx="4028308" cy="6048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80874" y="133086"/>
            <a:ext cx="2514600" cy="55271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Monotype Corsiva" pitchFamily="66" charset="0"/>
              </a:rPr>
              <a:t>Путешествия</a:t>
            </a:r>
            <a:endParaRPr lang="ru-RU" sz="2800" dirty="0">
              <a:latin typeface="Monotype Corsiva" pitchFamily="66" charset="0"/>
            </a:endParaRPr>
          </a:p>
        </p:txBody>
      </p:sp>
      <p:pic>
        <p:nvPicPr>
          <p:cNvPr id="18434" name="Picture 2" descr="C:\Users\HOME\Desktop\Краеведение от Тихоновой\rGlQX5LJp3U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5325" y="715876"/>
            <a:ext cx="3657601" cy="5486402"/>
          </a:xfrm>
          <a:prstGeom prst="rect">
            <a:avLst/>
          </a:prstGeom>
          <a:noFill/>
        </p:spPr>
      </p:pic>
      <p:pic>
        <p:nvPicPr>
          <p:cNvPr id="18435" name="Picture 3" descr="C:\Users\HOME\Desktop\Краеведение от Тихоновой\Jl8IODMjH8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48941" y="890337"/>
            <a:ext cx="3825040" cy="2552019"/>
          </a:xfrm>
          <a:prstGeom prst="rect">
            <a:avLst/>
          </a:prstGeom>
          <a:noFill/>
        </p:spPr>
      </p:pic>
      <p:pic>
        <p:nvPicPr>
          <p:cNvPr id="18436" name="Picture 4" descr="C:\Users\HOME\Desktop\Краеведение от Тихоновой\1zZBgg86i4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96063" y="3643931"/>
            <a:ext cx="3821373" cy="2546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HOME\Desktop\Краеведение от Тихоновой\wu2K-XzayWQ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7290" y="214427"/>
            <a:ext cx="4974258" cy="3314877"/>
          </a:xfrm>
          <a:prstGeom prst="rect">
            <a:avLst/>
          </a:prstGeom>
          <a:noFill/>
        </p:spPr>
      </p:pic>
      <p:pic>
        <p:nvPicPr>
          <p:cNvPr id="19459" name="Picture 3" descr="C:\Users\HOME\Desktop\Краеведение от Тихоновой\xj75OS9J5m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71211" y="3579454"/>
            <a:ext cx="4728410" cy="3099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5726" y="228602"/>
            <a:ext cx="2261937" cy="34891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latin typeface="Monotype Corsiva" pitchFamily="66" charset="0"/>
              </a:rPr>
              <a:t>Родные края</a:t>
            </a:r>
            <a:endParaRPr lang="ru-RU" sz="2800" dirty="0">
              <a:latin typeface="Monotype Corsiva" pitchFamily="66" charset="0"/>
            </a:endParaRPr>
          </a:p>
        </p:txBody>
      </p:sp>
      <p:pic>
        <p:nvPicPr>
          <p:cNvPr id="20482" name="Picture 2" descr="C:\Users\HOME\Desktop\Краеведение от Тихоновой\v35RN2MgBxQ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7489" y="685800"/>
            <a:ext cx="3761260" cy="5781175"/>
          </a:xfrm>
          <a:prstGeom prst="rect">
            <a:avLst/>
          </a:prstGeom>
          <a:noFill/>
        </p:spPr>
      </p:pic>
      <p:pic>
        <p:nvPicPr>
          <p:cNvPr id="20483" name="Picture 3" descr="C:\Users\HOME\Desktop\Краеведение от Тихоновой\FgGGsD4jyx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40413" y="685799"/>
            <a:ext cx="4645321" cy="2612993"/>
          </a:xfrm>
          <a:prstGeom prst="rect">
            <a:avLst/>
          </a:prstGeom>
          <a:noFill/>
        </p:spPr>
      </p:pic>
      <p:pic>
        <p:nvPicPr>
          <p:cNvPr id="20484" name="Picture 4" descr="C:\Users\HOME\Desktop\Краеведение от Тихоновой\R3nBxkoZcvU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48522" y="3448236"/>
            <a:ext cx="4606721" cy="30735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HOME\Desktop\Краеведение от Тихоновой\QbwsRAM1XC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8157" y="216569"/>
            <a:ext cx="4655105" cy="3105828"/>
          </a:xfrm>
          <a:prstGeom prst="rect">
            <a:avLst/>
          </a:prstGeom>
          <a:noFill/>
        </p:spPr>
      </p:pic>
      <p:pic>
        <p:nvPicPr>
          <p:cNvPr id="21507" name="Picture 3" descr="C:\Users\HOME\Desktop\Краеведение от Тихоновой\ocEO3JwV5D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5700" y="3501189"/>
            <a:ext cx="4009889" cy="3032479"/>
          </a:xfrm>
          <a:prstGeom prst="rect">
            <a:avLst/>
          </a:prstGeom>
          <a:noFill/>
        </p:spPr>
      </p:pic>
      <p:pic>
        <p:nvPicPr>
          <p:cNvPr id="21508" name="Picture 4" descr="C:\Users\HOME\Desktop\Краеведение от Тихоновой\Si_kDry9po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24664" y="3542466"/>
            <a:ext cx="3970421" cy="3058465"/>
          </a:xfrm>
          <a:prstGeom prst="rect">
            <a:avLst/>
          </a:prstGeom>
          <a:noFill/>
        </p:spPr>
      </p:pic>
      <p:pic>
        <p:nvPicPr>
          <p:cNvPr id="21509" name="Picture 5" descr="C:\Users\HOME\Desktop\Краеведение от Тихоновой\uY8dfd9BLeE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30778" y="233643"/>
            <a:ext cx="2466473" cy="31901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HOME\Desktop\Краеведение от Тихоновой\2UIZeM2IKE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4661" y="156410"/>
            <a:ext cx="3200195" cy="2242637"/>
          </a:xfrm>
          <a:prstGeom prst="rect">
            <a:avLst/>
          </a:prstGeom>
          <a:noFill/>
        </p:spPr>
      </p:pic>
      <p:pic>
        <p:nvPicPr>
          <p:cNvPr id="22531" name="Picture 3" descr="C:\Users\HOME\Desktop\Краеведение от Тихоновой\cWiqzuhMhk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50891" y="156411"/>
            <a:ext cx="3012635" cy="2271245"/>
          </a:xfrm>
          <a:prstGeom prst="rect">
            <a:avLst/>
          </a:prstGeom>
          <a:noFill/>
        </p:spPr>
      </p:pic>
      <p:pic>
        <p:nvPicPr>
          <p:cNvPr id="22532" name="Picture 4" descr="C:\Users\HOME\Desktop\Краеведение от Тихоновой\cFdUBEKf4k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32279" y="4497882"/>
            <a:ext cx="3244848" cy="2187737"/>
          </a:xfrm>
          <a:prstGeom prst="rect">
            <a:avLst/>
          </a:prstGeom>
          <a:noFill/>
        </p:spPr>
      </p:pic>
      <p:pic>
        <p:nvPicPr>
          <p:cNvPr id="22533" name="Picture 5" descr="C:\Users\HOME\Desktop\Краеведение от Тихоновой\SNj1t6IaYS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78132" y="1176225"/>
            <a:ext cx="2429376" cy="3329602"/>
          </a:xfrm>
          <a:prstGeom prst="rect">
            <a:avLst/>
          </a:prstGeom>
          <a:noFill/>
        </p:spPr>
      </p:pic>
      <p:pic>
        <p:nvPicPr>
          <p:cNvPr id="22534" name="Picture 6" descr="C:\Users\HOME\Desktop\Краеведение от Тихоновой\vjKJHCwcSBk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95474" y="4409663"/>
            <a:ext cx="3080081" cy="22859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5168" y="133085"/>
            <a:ext cx="8337885" cy="781316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Monotype Corsiva" pitchFamily="66" charset="0"/>
              </a:rPr>
              <a:t>Борис Андреевич много лет занимается фотографированием животных, птиц, растений.  В школах, библиотеках проходили различные фотовыставки.</a:t>
            </a:r>
            <a:endParaRPr lang="ru-RU" sz="2000" dirty="0">
              <a:latin typeface="Monotype Corsiva" pitchFamily="66" charset="0"/>
            </a:endParaRPr>
          </a:p>
        </p:txBody>
      </p:sp>
      <p:pic>
        <p:nvPicPr>
          <p:cNvPr id="23554" name="Picture 2" descr="C:\Users\HOME\Desktop\Краеведение от Тихоновой\-Cox78-ZBxM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9548" y="878305"/>
            <a:ext cx="3633538" cy="2781927"/>
          </a:xfrm>
          <a:prstGeom prst="rect">
            <a:avLst/>
          </a:prstGeom>
          <a:noFill/>
        </p:spPr>
      </p:pic>
      <p:pic>
        <p:nvPicPr>
          <p:cNvPr id="23555" name="Picture 3" descr="C:\Users\HOME\Desktop\Краеведение от Тихоновой\gCH8_sIHK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00598" y="833890"/>
            <a:ext cx="3814011" cy="2872427"/>
          </a:xfrm>
          <a:prstGeom prst="rect">
            <a:avLst/>
          </a:prstGeom>
          <a:noFill/>
        </p:spPr>
      </p:pic>
      <p:pic>
        <p:nvPicPr>
          <p:cNvPr id="23556" name="Picture 4" descr="C:\Users\HOME\Desktop\Краеведение от Тихоновой\jnrEUiZL9NY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6865" y="3910261"/>
            <a:ext cx="3629953" cy="2610851"/>
          </a:xfrm>
          <a:prstGeom prst="rect">
            <a:avLst/>
          </a:prstGeom>
          <a:noFill/>
        </p:spPr>
      </p:pic>
      <p:pic>
        <p:nvPicPr>
          <p:cNvPr id="23557" name="Picture 5" descr="C:\Users\HOME\Desktop\Краеведение от Тихоновой\KfQ5KGOuKAg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8570" y="3801980"/>
            <a:ext cx="3851690" cy="27954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485</TotalTime>
  <Words>31</Words>
  <Application>Microsoft Office PowerPoint</Application>
  <PresentationFormat>Экран (4:3)</PresentationFormat>
  <Paragraphs>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Слайд 1</vt:lpstr>
      <vt:lpstr>Слайд 2</vt:lpstr>
      <vt:lpstr>Слайд 3</vt:lpstr>
      <vt:lpstr>Путешествия</vt:lpstr>
      <vt:lpstr>Слайд 5</vt:lpstr>
      <vt:lpstr>Родные края</vt:lpstr>
      <vt:lpstr>Слайд 7</vt:lpstr>
      <vt:lpstr>Слайд 8</vt:lpstr>
      <vt:lpstr>Борис Андреевич много лет занимается фотографированием животных, птиц, растений.  В школах, библиотеках проходили различные фотовыставки.</vt:lpstr>
      <vt:lpstr>Слайд 10</vt:lpstr>
      <vt:lpstr>Слайд 11</vt:lpstr>
      <vt:lpstr>Слайд 12</vt:lpstr>
      <vt:lpstr>Слайд 13</vt:lpstr>
      <vt:lpstr>Слайд 14</vt:lpstr>
    </vt:vector>
  </TitlesOfParts>
  <Company>PJSC "New Engineering Technologies"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HOME</cp:lastModifiedBy>
  <cp:revision>94</cp:revision>
  <dcterms:created xsi:type="dcterms:W3CDTF">2016-11-18T14:12:19Z</dcterms:created>
  <dcterms:modified xsi:type="dcterms:W3CDTF">2023-01-26T08:12:27Z</dcterms:modified>
</cp:coreProperties>
</file>