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51" r:id="rId3"/>
    <p:sldId id="342" r:id="rId4"/>
    <p:sldId id="344" r:id="rId5"/>
    <p:sldId id="345" r:id="rId6"/>
    <p:sldId id="352" r:id="rId7"/>
    <p:sldId id="290" r:id="rId8"/>
    <p:sldId id="299" r:id="rId9"/>
    <p:sldId id="339" r:id="rId10"/>
    <p:sldId id="294" r:id="rId11"/>
    <p:sldId id="359" r:id="rId12"/>
    <p:sldId id="356" r:id="rId13"/>
    <p:sldId id="360" r:id="rId14"/>
    <p:sldId id="338" r:id="rId15"/>
    <p:sldId id="353" r:id="rId16"/>
    <p:sldId id="337" r:id="rId17"/>
    <p:sldId id="335" r:id="rId18"/>
    <p:sldId id="366" r:id="rId19"/>
    <p:sldId id="340" r:id="rId20"/>
    <p:sldId id="33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663300"/>
    <a:srgbClr val="875A2D"/>
    <a:srgbClr val="99FFCC"/>
    <a:srgbClr val="A0FABE"/>
    <a:srgbClr val="5D7E00"/>
    <a:srgbClr val="9E4F00"/>
    <a:srgbClr val="CC3300"/>
    <a:srgbClr val="EE71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 autoAdjust="0"/>
    <p:restoredTop sz="94660"/>
  </p:normalViewPr>
  <p:slideViewPr>
    <p:cSldViewPr>
      <p:cViewPr>
        <p:scale>
          <a:sx n="91" d="100"/>
          <a:sy n="91" d="100"/>
        </p:scale>
        <p:origin x="-690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B43-34F3-4BAD-A717-4DD0C0963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12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4AB1-94F6-4DC9-BFA2-378E967AD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75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D127-2A45-4273-A04A-C496B7555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10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773DF-293A-4EAD-9AAB-74E8459C7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869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C084-D927-4642-AAA8-044FC6839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12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D988-4023-4199-BEDC-F45AB77DD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215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316A-03AB-4C4D-9DB1-63AA0665C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31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BECC-4F39-4575-B31C-BEF741312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99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C0A48-E459-4E62-992B-29DE42A1A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14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9935-F967-4DF8-BD2A-61A3B92D2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71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32D1D-9352-4C34-A250-D33E3BEF4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75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ED4C3A-3723-4494-A6F5-130846ABA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po.ucoz.com/images/12june/f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36712"/>
            <a:ext cx="8964488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9 декабря – </a:t>
            </a:r>
          </a:p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 Героев Отечества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Александр Васильевич Суворов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484313"/>
            <a:ext cx="4835525" cy="3168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Полководец, имя которого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составляет честь и славу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РОССИИ!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 себя прославлял,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 Россию защищал.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Тяжело в учении –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легко в бою».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     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  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0" name="Picture 4" descr="jivopis_st590_suvoro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3829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 descr="крас орде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221163"/>
            <a:ext cx="24828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Маршал Г.К.Жуков</a:t>
            </a:r>
            <a:endParaRPr lang="ru-RU" sz="5400" dirty="0" smtClean="0">
              <a:solidFill>
                <a:srgbClr val="FF0000"/>
              </a:solidFill>
              <a:latin typeface="Boyarsky" pitchFamily="33" charset="0"/>
            </a:endParaRPr>
          </a:p>
        </p:txBody>
      </p:sp>
      <p:pic>
        <p:nvPicPr>
          <p:cNvPr id="8" name="Picture 2" descr="C:\Documents and Settings\Ученик\Рабочий стол\56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412875"/>
            <a:ext cx="3956050" cy="4886325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Дети герои войны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mil.ru/images/military/military/photo/Valia-Kotik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0034" y="1071546"/>
            <a:ext cx="2000264" cy="2697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mil.ru/images/military/military/photo/Lenia-Golikov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071546"/>
            <a:ext cx="1928826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mil.ru/images/military/military/photo/Zina-Portnova.jpg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071546"/>
            <a:ext cx="1928826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mil.ru/images/military/military/photo/Galia-Komleva.jpg"/>
          <p:cNvPicPr/>
          <p:nvPr/>
        </p:nvPicPr>
        <p:blipFill>
          <a:blip r:embed="rId5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16" y="1071546"/>
            <a:ext cx="1928826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mil.ru/images/military/military/photo/Vitia-Homenko.jpg"/>
          <p:cNvPicPr/>
          <p:nvPr/>
        </p:nvPicPr>
        <p:blipFill>
          <a:blip r:embed="rId6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6" y="3929066"/>
            <a:ext cx="1928826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mil.ru/images/military/military/photo/Saha-Kovalev.jpg"/>
          <p:cNvPicPr/>
          <p:nvPr/>
        </p:nvPicPr>
        <p:blipFill>
          <a:blip r:embed="rId7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929067"/>
            <a:ext cx="1928811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mil.ru/images/military/military/photo/Nina-Kukoverova.jpg"/>
          <p:cNvPicPr/>
          <p:nvPr/>
        </p:nvPicPr>
        <p:blipFill>
          <a:blip r:embed="rId8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929067"/>
            <a:ext cx="1928811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mil.ru/images/military/military/photo/Uta-Bondarovskaya.jpg"/>
          <p:cNvPicPr/>
          <p:nvPr/>
        </p:nvPicPr>
        <p:blipFill>
          <a:blip r:embed="rId9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929066"/>
            <a:ext cx="2000249" cy="2714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Мирные профессии героев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кате распечатать\4 штуки на А 4\105023353-team-of-surgeons-operating-in-the-hospit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000108"/>
            <a:ext cx="4214842" cy="2642616"/>
          </a:xfrm>
          <a:prstGeom prst="rect">
            <a:avLst/>
          </a:prstGeom>
          <a:noFill/>
        </p:spPr>
      </p:pic>
      <p:pic>
        <p:nvPicPr>
          <p:cNvPr id="1028" name="Picture 4" descr="G:\кате распечатать\4 штуки на А 4\d0e1af7c031706679188f27a7558e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000108"/>
            <a:ext cx="4286280" cy="2643206"/>
          </a:xfrm>
          <a:prstGeom prst="rect">
            <a:avLst/>
          </a:prstGeom>
          <a:noFill/>
        </p:spPr>
      </p:pic>
      <p:pic>
        <p:nvPicPr>
          <p:cNvPr id="1029" name="Picture 5" descr="G:\кате распечатать\4 штуки на А 4\gagarin2-r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857628"/>
            <a:ext cx="2066925" cy="2857500"/>
          </a:xfrm>
          <a:prstGeom prst="rect">
            <a:avLst/>
          </a:prstGeom>
          <a:noFill/>
        </p:spPr>
      </p:pic>
      <p:pic>
        <p:nvPicPr>
          <p:cNvPr id="1030" name="Picture 6" descr="G:\кате распечатать\4 штуки на А 4\474922341eec00df88af56161ba58dd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3857628"/>
            <a:ext cx="4867281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05S0147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348038" y="2636838"/>
            <a:ext cx="2160587" cy="3538537"/>
          </a:xfrm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956376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Медаль </a:t>
            </a:r>
          </a:p>
          <a:p>
            <a:pPr algn="ctr">
              <a:defRPr/>
            </a:pPr>
            <a:r>
              <a:rPr lang="ru-RU" sz="4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Героя Советского Союза</a:t>
            </a:r>
            <a:endParaRPr lang="ru-RU" sz="44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196752"/>
            <a:ext cx="576064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 Российской  Федерации </a:t>
            </a:r>
            <a:r>
              <a:rPr lang="ru-RU" sz="2800" dirty="0"/>
              <a:t>— </a:t>
            </a: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 награда </a:t>
            </a:r>
          </a:p>
          <a:p>
            <a:pPr>
              <a:defRPr/>
            </a:pP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Российской Федерации — звание, присваиваемое за заслуги перед государством и народом, связанные с совершением геройского подвига.</a:t>
            </a:r>
          </a:p>
          <a:p>
            <a:pPr>
              <a:defRPr/>
            </a:pP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Герою Российской Федерации вручается знак особого отличия — медаль «Золотая Звезда».</a:t>
            </a:r>
          </a:p>
        </p:txBody>
      </p:sp>
      <p:pic>
        <p:nvPicPr>
          <p:cNvPr id="6147" name="Picture 2" descr="Hero of the Russian Federation med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65213"/>
            <a:ext cx="2201863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4" descr="ordenl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372225" y="908050"/>
            <a:ext cx="2447925" cy="2625725"/>
          </a:xfrm>
          <a:noFill/>
        </p:spPr>
      </p:pic>
      <p:pic>
        <p:nvPicPr>
          <p:cNvPr id="5" name="Picture 4" descr="ONevs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196975"/>
            <a:ext cx="25908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крас орден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24828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орден Кутузов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149725"/>
            <a:ext cx="244951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288" y="5300663"/>
            <a:ext cx="439261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Михаила   Кутузова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3429000"/>
            <a:ext cx="39243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Дмитрия Донского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180975" y="3357563"/>
            <a:ext cx="39243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 Александра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Суворова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71775" y="333375"/>
            <a:ext cx="39243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Александра Невского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525320/img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76600" y="1844675"/>
            <a:ext cx="3000375" cy="2214563"/>
          </a:xfrm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2" descr="C:\Documents and Settings\Admin\Рабочий стол\05S0147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060575"/>
            <a:ext cx="1928812" cy="316071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19700" y="5373688"/>
            <a:ext cx="3679825" cy="107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Медаль Героя</a:t>
            </a:r>
          </a:p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Советского Союза</a:t>
            </a:r>
            <a:endParaRPr lang="ru-RU" sz="32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H:\0510530570540570540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0"/>
          <a:stretch>
            <a:fillRect/>
          </a:stretch>
        </p:blipFill>
        <p:spPr bwMode="auto">
          <a:xfrm>
            <a:off x="900113" y="2205038"/>
            <a:ext cx="2143125" cy="292258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5373688"/>
            <a:ext cx="45720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Золотая звезда Героя Российской Федерации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47813" y="333375"/>
            <a:ext cx="6156325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Святого Георгия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Победоносца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Ирина\Рабочий стол\презентация\thumb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ГагаринЮрий Алексееви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18732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C:\Users\Serenity\Pictures\shoig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708275"/>
            <a:ext cx="1706562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47813" y="333375"/>
            <a:ext cx="662463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помним Ваши Имена!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1331913" y="5373688"/>
            <a:ext cx="38258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Шойгу Сергей </a:t>
            </a:r>
            <a:r>
              <a:rPr lang="ru-RU" sz="1800" b="1" kern="0" dirty="0" err="1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Кужугетович</a:t>
            </a:r>
            <a:endParaRPr lang="ru-RU" sz="1800" b="1" kern="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Министр обороны </a:t>
            </a:r>
            <a:r>
              <a:rPr lang="ru-RU" sz="1800" b="1" kern="0" dirty="0" err="1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Рф</a:t>
            </a:r>
            <a:endParaRPr lang="ru-RU" sz="1800" b="1" kern="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Герой России</a:t>
            </a:r>
            <a:r>
              <a:rPr lang="ru-RU" sz="2800" kern="0" dirty="0">
                <a:latin typeface="+mn-lt"/>
              </a:rPr>
              <a:t/>
            </a:r>
            <a:br>
              <a:rPr lang="ru-RU" sz="2800" kern="0" dirty="0">
                <a:latin typeface="+mn-lt"/>
              </a:rPr>
            </a:br>
            <a:r>
              <a:rPr lang="ru-RU" sz="2800" kern="0" dirty="0">
                <a:latin typeface="+mn-lt"/>
              </a:rPr>
              <a:t>    </a:t>
            </a:r>
          </a:p>
        </p:txBody>
      </p:sp>
      <p:pic>
        <p:nvPicPr>
          <p:cNvPr id="30726" name="Picture 2" descr="http://www.rusdemotivator.ru/uploads/04-25-12/1335379305-major-solnce-nikto-krome-men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341438"/>
            <a:ext cx="318770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одержимое 3"/>
          <p:cNvSpPr txBox="1">
            <a:spLocks/>
          </p:cNvSpPr>
          <p:nvPr/>
        </p:nvSpPr>
        <p:spPr bwMode="auto">
          <a:xfrm>
            <a:off x="2339975" y="1196975"/>
            <a:ext cx="38258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Юрий Алексеевич Гагарин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Первый космонавт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800" b="1" kern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Герой России</a:t>
            </a:r>
            <a:r>
              <a:rPr lang="ru-RU" sz="3200" kern="0" dirty="0">
                <a:latin typeface="+mn-lt"/>
              </a:rPr>
              <a:t/>
            </a:r>
            <a:br>
              <a:rPr lang="ru-RU" sz="3200" kern="0" dirty="0">
                <a:latin typeface="+mn-lt"/>
              </a:rPr>
            </a:br>
            <a:r>
              <a:rPr lang="ru-RU" sz="3200" kern="0" dirty="0">
                <a:latin typeface="+mn-lt"/>
              </a:rPr>
              <a:t/>
            </a:r>
            <a:br>
              <a:rPr lang="ru-RU" sz="3200" kern="0" dirty="0">
                <a:latin typeface="+mn-lt"/>
              </a:rPr>
            </a:br>
            <a:r>
              <a:rPr lang="ru-RU" sz="3200" kern="0" dirty="0">
                <a:latin typeface="+mn-lt"/>
              </a:rPr>
              <a:t>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188" y="476250"/>
            <a:ext cx="7921625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каждую эпоху есть свои</a:t>
            </a:r>
          </a:p>
          <a:p>
            <a:pPr algn="ctr">
              <a:defRPr/>
            </a:pPr>
            <a:r>
              <a:rPr lang="ru-RU" sz="28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ГЕРОИ -  это люди, которые отважно защищали своё Отечество, внесли огромный вклад в историю своей страны. </a:t>
            </a:r>
          </a:p>
          <a:p>
            <a:pPr algn="ctr">
              <a:defRPr/>
            </a:pPr>
            <a:r>
              <a:rPr lang="ru-RU" sz="28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Люди, которые совершили подвиг,   многие из них пожертвовали своей жизнью  во  благо Родины.</a:t>
            </a: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2" descr="H: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16338"/>
            <a:ext cx="4017962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ravoedelo.ru/sites/default/files/ct_news/r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712968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Героями не рождаются, героями становятся в час испытаний.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645024"/>
            <a:ext cx="7272808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 подвигах - стихи слагают.</a:t>
            </a:r>
            <a:b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 славе – песни создают.</a:t>
            </a:r>
            <a:b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“Герои никогда не умирают,</a:t>
            </a:r>
            <a:b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Герои в нашей памяти живут!”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s-pr.ru/sites/default/files/article_ills/8193817b3bc126adb601dddb4638d474_w960_h2048.jpg?14657306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809407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126876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9 декабря 1769 года Российская императрица Екатерина </a:t>
            </a:r>
            <a:r>
              <a:rPr lang="en-US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утвердила Орден святого Георгия Победоносца</a:t>
            </a:r>
            <a:endParaRPr lang="ru-RU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4033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Орден  Святого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Георгия Победоносца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s://encrypted-tbn0.gstatic.com/images?q=tbn:ANd9GcR3ts4m_QVHeBAK5qiK6Tq-UpYQMepJhOvlOSdfmObTp0gw3O7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259228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pp.vk.me/c622821/v622821378/1b25d/iugZd9Bcv7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01729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404813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Михаил  Илларионович Кутузов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161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Мудрый, добрый,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заботливый командир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с Наполеоном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Бородинское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сражение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11268" name="Picture 4" descr="kutuzov_m_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125538"/>
            <a:ext cx="3341687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971550" y="5229225"/>
            <a:ext cx="55451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«Нельзя загубить остаток  войска.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Без войска погибнет вся Россия, 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а с войском мы  вернём Москву».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0" y="620713"/>
            <a:ext cx="7129463" cy="3292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2007 году по инициативе президента страны Владимира Владимировича Путина было внесено изменение в федеральный закон Российской Федерации «О днях воинской славы и памятных датах России», в соответствии с которым</a:t>
            </a:r>
          </a:p>
          <a:p>
            <a:pPr algn="ctr">
              <a:defRPr/>
            </a:pPr>
            <a:r>
              <a:rPr lang="ru-RU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 декабря  был  установлен </a:t>
            </a:r>
            <a:endParaRPr lang="ru-RU" b="1" dirty="0"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Днём  памяти  Героев  Отечества. </a:t>
            </a:r>
            <a:endParaRPr lang="ru-RU" b="1" dirty="0"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4" descr="C:\Users\Светлана Николаевна\Documents\Мои документы\мои рисунки\анимация  + картинки\праздники, надписи\1430657-382a9d484d8bac3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076700"/>
            <a:ext cx="2940050" cy="19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Александр Невский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8038" y="1700213"/>
            <a:ext cx="4895850" cy="37782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    Его имя – одно из самых светлых  и любимых русским  народом.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Великий  русский полководец  обезопасил западные  границы  Руси.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    Битва со Шведами на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    реке Неве  дала ему  историческое  имя –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            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Невский.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alexan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28797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Дмитрий Донской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1268413"/>
            <a:ext cx="5276850" cy="452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Князь Московский и Владимирский построил новый каменный Кремль в Москве. Открыто вступил в борьбу   с иноземными захватчиками.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Повёл князь войско  на берег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реки Дон, в  просторное поле.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Надев доспехи рядового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воина, сражался со всеми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в первых  рядах.</a:t>
            </a:r>
          </a:p>
        </p:txBody>
      </p:sp>
      <p:pic>
        <p:nvPicPr>
          <p:cNvPr id="7173" name="Picture 6" descr="pic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3175000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1042988" y="5373688"/>
            <a:ext cx="55514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Это была   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yarsky" pitchFamily="33" charset="0"/>
              </a:rPr>
              <a:t>Куликовская битва</a:t>
            </a:r>
          </a:p>
        </p:txBody>
      </p:sp>
      <p:pic>
        <p:nvPicPr>
          <p:cNvPr id="8" name="Picture 5" descr="s0099016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9488" y="4365625"/>
            <a:ext cx="15922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К.Минин  и  Д.Пожарский</a:t>
            </a:r>
          </a:p>
        </p:txBody>
      </p:sp>
      <p:pic>
        <p:nvPicPr>
          <p:cNvPr id="6147" name="Picture 4" descr="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4100512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716463" y="1341438"/>
            <a:ext cx="383540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«Добрый памятник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поставлен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Двум героям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всей страной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знак того,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был избавлен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несчастья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 родной»</a:t>
            </a:r>
          </a:p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Освобождение от</a:t>
            </a:r>
          </a:p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польско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шведских</a:t>
            </a:r>
          </a:p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захватчиков</a:t>
            </a:r>
          </a:p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XVII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383</Words>
  <Application>Microsoft Office PowerPoint</Application>
  <PresentationFormat>Экран (4:3)</PresentationFormat>
  <Paragraphs>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Орден  Святого  Георгия Победоносца</vt:lpstr>
      <vt:lpstr>Михаил  Илларионович Кутузов</vt:lpstr>
      <vt:lpstr>Слайд 6</vt:lpstr>
      <vt:lpstr>Александр Невский</vt:lpstr>
      <vt:lpstr>Дмитрий Донской</vt:lpstr>
      <vt:lpstr>К.Минин  и  Д.Пожарский</vt:lpstr>
      <vt:lpstr>Александр Васильевич Суворов</vt:lpstr>
      <vt:lpstr>Маршал Г.К.Жуков</vt:lpstr>
      <vt:lpstr>Дети герои войны</vt:lpstr>
      <vt:lpstr>Мирные профессии героев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Виталий                       Александрович                            Закруткин   «Матерь человеческая» (фрагмент из  повести)</dc:title>
  <dc:creator>User</dc:creator>
  <cp:lastModifiedBy>admin</cp:lastModifiedBy>
  <cp:revision>61</cp:revision>
  <dcterms:created xsi:type="dcterms:W3CDTF">2008-06-25T16:49:17Z</dcterms:created>
  <dcterms:modified xsi:type="dcterms:W3CDTF">2022-12-09T09:32:41Z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1691973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