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8" r:id="rId3"/>
    <p:sldId id="259" r:id="rId4"/>
    <p:sldId id="262" r:id="rId5"/>
    <p:sldId id="263" r:id="rId6"/>
    <p:sldId id="264" r:id="rId7"/>
    <p:sldId id="265" r:id="rId8"/>
    <p:sldId id="268" r:id="rId9"/>
    <p:sldId id="267" r:id="rId10"/>
    <p:sldId id="269" r:id="rId11"/>
    <p:sldId id="270" r:id="rId12"/>
    <p:sldId id="271" r:id="rId13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418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1B2FB9-EC7B-4197-9E8D-912AC6039384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92841F-1D43-4117-8144-00639562FB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078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2841F-1D43-4117-8144-00639562FB44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2841F-1D43-4117-8144-00639562FB44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2841F-1D43-4117-8144-00639562FB44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2841F-1D43-4117-8144-00639562FB44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2841F-1D43-4117-8144-00639562FB44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443B-5AA3-4098-ACC8-95A9A84E956F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443B-5AA3-4098-ACC8-95A9A84E956F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443B-5AA3-4098-ACC8-95A9A84E956F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443B-5AA3-4098-ACC8-95A9A84E956F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443B-5AA3-4098-ACC8-95A9A84E956F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443B-5AA3-4098-ACC8-95A9A84E956F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443B-5AA3-4098-ACC8-95A9A84E956F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443B-5AA3-4098-ACC8-95A9A84E956F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443B-5AA3-4098-ACC8-95A9A84E956F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443B-5AA3-4098-ACC8-95A9A84E956F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4443B-5AA3-4098-ACC8-95A9A84E956F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4443B-5AA3-4098-ACC8-95A9A84E956F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18CE1-ABD0-4F00-BBD0-3BACBD30C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24.png"/><Relationship Id="rId5" Type="http://schemas.openxmlformats.org/officeDocument/2006/relationships/image" Target="../media/image8.pn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7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683568" y="2204864"/>
            <a:ext cx="7560840" cy="1395586"/>
          </a:xfrm>
          <a:ln>
            <a:solidFill>
              <a:srgbClr val="418200"/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418200"/>
                </a:solidFill>
              </a:rPr>
              <a:t>	</a:t>
            </a:r>
            <a:r>
              <a:rPr lang="ru-RU" sz="5400" b="1" dirty="0" smtClean="0">
                <a:solidFill>
                  <a:srgbClr val="418200"/>
                </a:solidFill>
                <a:latin typeface="Monotype Corsiva" panose="03010101010201010101" pitchFamily="66" charset="0"/>
              </a:rPr>
              <a:t>Моя новая </a:t>
            </a:r>
            <a:r>
              <a:rPr lang="ru-RU" sz="5400" b="1" dirty="0" err="1" smtClean="0">
                <a:solidFill>
                  <a:srgbClr val="418200"/>
                </a:solidFill>
                <a:latin typeface="Monotype Corsiva" panose="03010101010201010101" pitchFamily="66" charset="0"/>
              </a:rPr>
              <a:t>экопривычка</a:t>
            </a:r>
            <a:r>
              <a:rPr lang="ru-RU" sz="5400" b="1" dirty="0" smtClean="0">
                <a:solidFill>
                  <a:srgbClr val="418200"/>
                </a:solidFill>
                <a:latin typeface="Monotype Corsiva" panose="03010101010201010101" pitchFamily="66" charset="0"/>
              </a:rPr>
              <a:t> сделает мир лучше!</a:t>
            </a:r>
            <a:endParaRPr lang="ru-RU" sz="5400" b="1" dirty="0">
              <a:solidFill>
                <a:srgbClr val="4182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4294967295"/>
          </p:nvPr>
        </p:nvSpPr>
        <p:spPr>
          <a:xfrm>
            <a:off x="1979712" y="5013325"/>
            <a:ext cx="6624736" cy="625475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>
                <a:solidFill>
                  <a:srgbClr val="009900"/>
                </a:solidFill>
                <a:latin typeface="Monotype Corsiva" panose="03010101010201010101" pitchFamily="66" charset="0"/>
              </a:rPr>
              <a:t>Выполнила: Учитель начальных классов МБОУ «</a:t>
            </a:r>
            <a:r>
              <a:rPr lang="ru-RU" sz="2000" smtClean="0">
                <a:solidFill>
                  <a:srgbClr val="009900"/>
                </a:solidFill>
                <a:latin typeface="Monotype Corsiva" panose="03010101010201010101" pitchFamily="66" charset="0"/>
              </a:rPr>
              <a:t>КШ «Надежда</a:t>
            </a:r>
            <a:r>
              <a:rPr lang="ru-RU" sz="2000" dirty="0" smtClean="0">
                <a:solidFill>
                  <a:srgbClr val="009900"/>
                </a:solidFill>
                <a:latin typeface="Monotype Corsiva" panose="03010101010201010101" pitchFamily="66" charset="0"/>
              </a:rPr>
              <a:t>» г. Южно-Сахалинска» Алексеева-Соловьева Ольга Геннадьевна.</a:t>
            </a:r>
            <a:endParaRPr lang="ru-RU" sz="2000" dirty="0">
              <a:solidFill>
                <a:srgbClr val="0099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Picture 10" descr="D:\Мои документы\НА САЙТ\ЭКО\ilo87u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47698">
            <a:off x="181691" y="4499543"/>
            <a:ext cx="1729549" cy="1975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3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Ольга\Desktop\оророр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204864"/>
            <a:ext cx="5753100" cy="431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8" descr="D:\Мои документы\НА САЙТ\ЭКО\df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568755">
            <a:off x="5898579" y="4122529"/>
            <a:ext cx="2932630" cy="2304256"/>
          </a:xfrm>
          <a:prstGeom prst="rect">
            <a:avLst/>
          </a:prstGeom>
          <a:noFill/>
        </p:spPr>
      </p:pic>
      <p:pic>
        <p:nvPicPr>
          <p:cNvPr id="4" name="Picture 7" descr="D:\Мои документы\НА САЙТ\ЭКО\cvf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50011">
            <a:off x="198622" y="340827"/>
            <a:ext cx="1799442" cy="20210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816960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3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Ольга\Desktop\дддд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9" y="1700809"/>
            <a:ext cx="388843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Ольга\Desktop\хххххххххх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1" y="3501726"/>
            <a:ext cx="4745633" cy="3356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418200"/>
                </a:solidFill>
                <a:latin typeface="Monotype Corsiva" panose="03010101010201010101" pitchFamily="66" charset="0"/>
              </a:rPr>
              <a:t>Остатки еды для дела нужны!</a:t>
            </a:r>
            <a:endParaRPr lang="ru-RU" dirty="0">
              <a:solidFill>
                <a:srgbClr val="4182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7488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3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11560" y="2276872"/>
            <a:ext cx="8208912" cy="1800200"/>
          </a:xfrm>
        </p:spPr>
        <p:txBody>
          <a:bodyPr>
            <a:normAutofit fontScale="90000"/>
          </a:bodyPr>
          <a:lstStyle/>
          <a:p>
            <a:r>
              <a:rPr lang="ru-RU" sz="7200" dirty="0">
                <a:solidFill>
                  <a:srgbClr val="418200"/>
                </a:solidFill>
                <a:latin typeface="Monotype Corsiva" panose="03010101010201010101" pitchFamily="66" charset="0"/>
              </a:rPr>
              <a:t> </a:t>
            </a:r>
            <a:r>
              <a:rPr lang="ru-RU" sz="7200" dirty="0" smtClean="0">
                <a:solidFill>
                  <a:srgbClr val="418200"/>
                </a:solidFill>
                <a:latin typeface="Monotype Corsiva" panose="03010101010201010101" pitchFamily="66" charset="0"/>
              </a:rPr>
              <a:t>    Спасибо за внимание!</a:t>
            </a:r>
            <a:endParaRPr lang="ru-RU" sz="7200" dirty="0">
              <a:solidFill>
                <a:srgbClr val="4182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Picture 8" descr="D:\Мои документы\НА САЙТ\ЭКО\df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07424">
            <a:off x="395536" y="3933056"/>
            <a:ext cx="2932630" cy="2304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793958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1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природа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0"/>
            <a:ext cx="9144001" cy="1196752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 descr="C:\Users\Ольга\Desktop\111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3346" y="1340768"/>
            <a:ext cx="2247379" cy="4919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Ольга\Desktop\11111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628800"/>
            <a:ext cx="4744683" cy="3947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34206">
            <a:off x="3105942" y="3866937"/>
            <a:ext cx="2932113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1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 природа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59632" cy="6859719"/>
          </a:xfrm>
          <a:prstGeom prst="rect">
            <a:avLst/>
          </a:prstGeom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8" descr="D:\Мои документы\НА САЙТ\ЭКО\df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38397">
            <a:off x="186403" y="498768"/>
            <a:ext cx="2932630" cy="2304256"/>
          </a:xfrm>
          <a:prstGeom prst="rect">
            <a:avLst/>
          </a:prstGeom>
          <a:noFill/>
        </p:spPr>
      </p:pic>
      <p:pic>
        <p:nvPicPr>
          <p:cNvPr id="2050" name="Picture 2" descr="C:\Users\Ольга\Desktop\2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540091"/>
            <a:ext cx="4679333" cy="2672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03648" y="3140968"/>
            <a:ext cx="6912768" cy="33123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Monotype Corsiva" panose="03010101010201010101" pitchFamily="66" charset="0"/>
              </a:rPr>
              <a:t>Бумага, стекло, пластик, пищевые отходы – все это должно жить каждый в своем доме.</a:t>
            </a:r>
            <a:endParaRPr lang="ru-RU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8" name="Picture 2" descr="D:\Мои документы\НА САЙТ\ЭКО\xcdfgty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99437">
            <a:off x="7182146" y="4599917"/>
            <a:ext cx="1835696" cy="2130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3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ьга\Desktop\222222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996951"/>
            <a:ext cx="7704856" cy="3636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D:\Мои документы\НА САЙТ\ЭКО\nght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02188">
            <a:off x="136300" y="342428"/>
            <a:ext cx="1913781" cy="1993266"/>
          </a:xfrm>
          <a:prstGeom prst="rect">
            <a:avLst/>
          </a:prstGeom>
          <a:noFill/>
        </p:spPr>
      </p:pic>
      <p:pic>
        <p:nvPicPr>
          <p:cNvPr id="4" name="Picture 10" descr="D:\Мои документы\НА САЙТ\ЭКО\ilo87u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62742">
            <a:off x="7351773" y="4581382"/>
            <a:ext cx="1729549" cy="19753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3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ьга\Desktop\сумки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24083">
            <a:off x="5285633" y="4055515"/>
            <a:ext cx="3695181" cy="2431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418200"/>
                </a:solidFill>
                <a:latin typeface="Monotype Corsiva" panose="03010101010201010101" pitchFamily="66" charset="0"/>
              </a:rPr>
              <a:t>Стильная и крепкая сумка – замена пластиковому пакету.</a:t>
            </a:r>
            <a:endParaRPr lang="ru-RU" dirty="0">
              <a:solidFill>
                <a:srgbClr val="4182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099" name="Picture 3" descr="C:\Users\Ольга\Desktop\ссссссс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763814"/>
            <a:ext cx="5400600" cy="405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932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alphaModFix amt="3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ьга\Desktop\пакет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221088"/>
            <a:ext cx="435302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Ольга\Desktop\иририр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205" y="1521493"/>
            <a:ext cx="4917851" cy="2581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8008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3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льга\Desktop\ороро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3528392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418200"/>
                </a:solidFill>
                <a:latin typeface="Monotype Corsiva" panose="03010101010201010101" pitchFamily="66" charset="0"/>
              </a:rPr>
              <a:t>Покупай еду, а не упаковку</a:t>
            </a:r>
            <a:r>
              <a:rPr lang="ru-RU" dirty="0" smtClean="0">
                <a:solidFill>
                  <a:srgbClr val="418200"/>
                </a:solidFill>
              </a:rPr>
              <a:t>.</a:t>
            </a:r>
            <a:endParaRPr lang="ru-RU" dirty="0">
              <a:solidFill>
                <a:srgbClr val="418200"/>
              </a:solidFill>
            </a:endParaRPr>
          </a:p>
        </p:txBody>
      </p:sp>
      <p:pic>
        <p:nvPicPr>
          <p:cNvPr id="6147" name="Picture 3" descr="C:\Users\Ольга\Desktop\эээ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6191" y="2488390"/>
            <a:ext cx="2866603" cy="4074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155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3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Ольга\Desktop\ххх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221088"/>
            <a:ext cx="2833269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418200"/>
                </a:solidFill>
                <a:latin typeface="Monotype Corsiva" panose="03010101010201010101" pitchFamily="66" charset="0"/>
              </a:rPr>
              <a:t>Своя кружка лучше, чем одноразовые стаканчики.</a:t>
            </a:r>
            <a:endParaRPr lang="ru-RU" dirty="0">
              <a:solidFill>
                <a:srgbClr val="4182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171" name="Picture 3" descr="C:\Users\Ольга\Desktop\гггг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47144">
            <a:off x="1198793" y="1467924"/>
            <a:ext cx="4340389" cy="4087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47914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3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Ольга\Desktop\дерево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998455"/>
            <a:ext cx="4711700" cy="418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418200"/>
                </a:solidFill>
                <a:latin typeface="Monotype Corsiva" panose="03010101010201010101" pitchFamily="66" charset="0"/>
              </a:rPr>
              <a:t>Экономлю бумагу!</a:t>
            </a:r>
            <a:endParaRPr lang="ru-RU" sz="5400" dirty="0">
              <a:solidFill>
                <a:srgbClr val="4182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Picture 4" descr="D:\Мои документы\НА САЙТ\ЭКО\dtik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21301">
            <a:off x="5846246" y="4770729"/>
            <a:ext cx="2385641" cy="1688607"/>
          </a:xfrm>
          <a:prstGeom prst="rect">
            <a:avLst/>
          </a:prstGeom>
          <a:noFill/>
        </p:spPr>
      </p:pic>
      <p:pic>
        <p:nvPicPr>
          <p:cNvPr id="6" name="Picture 4" descr="D:\Мои документы\НА САЙТ\ЭКО\dtik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502885">
            <a:off x="266579" y="1250159"/>
            <a:ext cx="2385641" cy="168860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585288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5a39c9dfbb75dbc756273680dbb83ea38e79fd1"/>
  <p:tag name="ISPRING_SCORM_RATE_SLIDES" val="1"/>
  <p:tag name="ISPRING_SCORM_RATE_QUIZZES" val="0"/>
  <p:tag name="ISPRING_SCORM_PASSING_SCORE" val="100.000000000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80</Words>
  <Application>Microsoft Office PowerPoint</Application>
  <PresentationFormat>Экран (4:3)</PresentationFormat>
  <Paragraphs>14</Paragraphs>
  <Slides>12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Моя новая экопривычка сделает мир лучше!</vt:lpstr>
      <vt:lpstr>Презентация PowerPoint</vt:lpstr>
      <vt:lpstr>Бумага, стекло, пластик, пищевые отходы – все это должно жить каждый в своем доме.</vt:lpstr>
      <vt:lpstr>Презентация PowerPoint</vt:lpstr>
      <vt:lpstr>Стильная и крепкая сумка – замена пластиковому пакету.</vt:lpstr>
      <vt:lpstr>Презентация PowerPoint</vt:lpstr>
      <vt:lpstr>Покупай еду, а не упаковку.</vt:lpstr>
      <vt:lpstr>Своя кружка лучше, чем одноразовые стаканчики.</vt:lpstr>
      <vt:lpstr>Экономлю бумагу!</vt:lpstr>
      <vt:lpstr>Презентация PowerPoint</vt:lpstr>
      <vt:lpstr>Остатки еды для дела нужны!</vt:lpstr>
      <vt:lpstr>    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Ольга</cp:lastModifiedBy>
  <cp:revision>27</cp:revision>
  <dcterms:created xsi:type="dcterms:W3CDTF">2014-04-03T11:04:47Z</dcterms:created>
  <dcterms:modified xsi:type="dcterms:W3CDTF">2023-01-26T08:17:49Z</dcterms:modified>
</cp:coreProperties>
</file>