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73EE-A4F4-4E6D-A587-43D61559CD06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E282-752B-4008-9BE5-22E16D1D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73EE-A4F4-4E6D-A587-43D61559CD06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E282-752B-4008-9BE5-22E16D1D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73EE-A4F4-4E6D-A587-43D61559CD06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E282-752B-4008-9BE5-22E16D1D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73EE-A4F4-4E6D-A587-43D61559CD06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E282-752B-4008-9BE5-22E16D1D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73EE-A4F4-4E6D-A587-43D61559CD06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E282-752B-4008-9BE5-22E16D1D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73EE-A4F4-4E6D-A587-43D61559CD06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E282-752B-4008-9BE5-22E16D1D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73EE-A4F4-4E6D-A587-43D61559CD06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E282-752B-4008-9BE5-22E16D1D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73EE-A4F4-4E6D-A587-43D61559CD06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E282-752B-4008-9BE5-22E16D1D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73EE-A4F4-4E6D-A587-43D61559CD06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E282-752B-4008-9BE5-22E16D1D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73EE-A4F4-4E6D-A587-43D61559CD06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E282-752B-4008-9BE5-22E16D1D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C73EE-A4F4-4E6D-A587-43D61559CD06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CE282-752B-4008-9BE5-22E16D1D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C73EE-A4F4-4E6D-A587-43D61559CD06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CE282-752B-4008-9BE5-22E16D1D5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Slaid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476672"/>
            <a:ext cx="74888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i="1" dirty="0" smtClean="0">
              <a:solidFill>
                <a:schemeClr val="tx2"/>
              </a:solidFill>
            </a:endParaRPr>
          </a:p>
          <a:p>
            <a:pPr algn="ctr"/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endParaRPr lang="ru-RU" b="1" i="1" dirty="0">
              <a:solidFill>
                <a:srgbClr val="002060"/>
              </a:solidFill>
            </a:endParaRPr>
          </a:p>
          <a:p>
            <a:pPr algn="ctr"/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endParaRPr lang="ru-RU" b="1" i="1" dirty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«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обучения дошкольников основам финансовой грамотности в условиях детского сада»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/>
              <a:t> </a:t>
            </a:r>
            <a:endParaRPr lang="ru-RU" dirty="0"/>
          </a:p>
          <a:p>
            <a:pPr algn="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b54e1e446acb1286dedf3bad5f4414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933056"/>
            <a:ext cx="2952328" cy="237626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07904" y="3573016"/>
            <a:ext cx="48965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комбинированной направленности №4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города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Сосновоборска</a:t>
            </a:r>
          </a:p>
          <a:p>
            <a:r>
              <a:rPr lang="ru-RU" dirty="0" smtClean="0"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660232" y="5589240"/>
            <a:ext cx="1979712" cy="923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Демко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Н.С.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Сородник.Н.П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Slaid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404664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sz="28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1052736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Актуальность заключается в формировании полезных привычек в сфере финансов, начиная с раннего возраста, это поможет избежать детям многих ошибок по мере взросления и приобретения финансовой самостоятельности, а так же заложит безопасность и благополучие на протяжении жизни.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детства детям важно и нужно прививать чувство ответственности и долга во всех сферах жизни, в том числе и финансовой, это поможет им в будущем никогда не влезать в долги, держать себя в рамках и аккуратно вести свой бюджет.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153b09b1e02057b38c5bcfb6dc225ec5b1b4aac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717032"/>
            <a:ext cx="4104456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Slaid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4544" y="0"/>
            <a:ext cx="946854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332656"/>
            <a:ext cx="7776865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обучения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способы взаимосвязанной деятельности   педагога и детей, в ходе которых происходит усвоение ребенком необходимого содержания социального опыта.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Игровые методы обучения.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Игровое обучение – это форма учебного процесса в условных ситуациях, направленная на воссоздание и усвоение общественного опыта во всех его проявлениях: знаниях, умениях, навыках, эмоционально – оценочной деятельности.</a:t>
            </a:r>
            <a:endParaRPr lang="ru-RU" sz="2000" b="1" i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Словесные методы обучения</a:t>
            </a: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Словесные методы позволяют в кратчайший срок передавать детям информацию, ставить перед ними учебную задачу, указывать пути ее решения.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836712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сформировать методы обучения финансовой грамотности у детей дошкольного возраста.</a:t>
            </a:r>
            <a:r>
              <a:rPr 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Slaid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332656"/>
            <a:ext cx="820891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словесного обучения: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lvl="0"/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Беседа</a:t>
            </a:r>
            <a:r>
              <a:rPr lang="ru-RU" sz="2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Беседа применяется в тех случаях, когда у детей имеются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некоторый опыт и знания о предметах и явлениях, которым она посвящена.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ходе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беседы  знания детей уточняются, обогащаются,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систематизируются. Участие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беседе прививает ряд полезных навыков и умений: слушать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друг друга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не перебивать, дополнять, но не повторять то, что уже было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сказано, тактично и доброжелательно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оценивать высказывания. Беседа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требует сосредоточенности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мышления, внимания, умения управлять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своим поведением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Она учит мыслить логически, высказываться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определенно, делать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выводы, обобщения. Через содержание беседы педагог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воспитывает чувства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детей, формирует отношение к событиям, о которых идет речь.</a:t>
            </a:r>
          </a:p>
          <a:p>
            <a:pPr>
              <a:buBlip>
                <a:blip r:embed="rId3"/>
              </a:buBlip>
            </a:pPr>
            <a:endParaRPr lang="ru-RU" sz="2000" b="1" i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Slaid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332656"/>
            <a:ext cx="81369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Тестовый метод.</a:t>
            </a:r>
            <a:r>
              <a:rPr lang="ru-RU" sz="2000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Тест –  задание по результатам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выполнения, которого судят о знаниях, умениях и личностных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характеристиках. Результативность в процессе обучения во многом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зависит от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тщательно отработанной методики контроля знаний. Проверка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оценка знаний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умений и навыков учащихся – важное звено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учебно-воспитательного процесса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Необходимость контроля объясняется потребностью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получении информации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 эффективности функционирования системы обучения.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того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как организован контроль, обеспечивающий обратную связь,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зависит результат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учебной деятельности дошкольников.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3573016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 наблюдения.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специально организованное, целенаправленное, более или менее длительное и планомерное, активное восприятие объектов и явлений, который дает возможность обобщить и оценить информацию.</a:t>
            </a:r>
            <a:endParaRPr lang="ru-RU" sz="2400" b="1" i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4941168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Наглядный метод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этого метода отвечает дидактическому принципу наглядности и связано с особенностями детского мышления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1" i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angSlaidM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1700808"/>
            <a:ext cx="80892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Финансовая грамотность способствует принятию грамотных решений,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минимизирует риски и, тем самым, способно повысить финансовую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безопасность населения. Она помогает нам мыслить более рационально,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планировать свое будущее. Ее нельзя недооценивать, ведь от нее зависит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благополучие человека. Именно финансовая грамотность учит нас, как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правильно копить, приумножать, создавать свои сбережения.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Финансовой грамотности необходимо обучаться с дошкольного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возраста.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62068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515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1</cp:lastModifiedBy>
  <cp:revision>16</cp:revision>
  <dcterms:created xsi:type="dcterms:W3CDTF">2020-02-03T06:23:30Z</dcterms:created>
  <dcterms:modified xsi:type="dcterms:W3CDTF">2021-04-14T07:25:17Z</dcterms:modified>
</cp:coreProperties>
</file>