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43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E23D-743B-46AB-8E80-0C3B106B0BA7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0AE6-A59E-489A-9CE8-30439F3B5B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214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E23D-743B-46AB-8E80-0C3B106B0BA7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0AE6-A59E-489A-9CE8-30439F3B5B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397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E23D-743B-46AB-8E80-0C3B106B0BA7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0AE6-A59E-489A-9CE8-30439F3B5B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719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E23D-743B-46AB-8E80-0C3B106B0BA7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0AE6-A59E-489A-9CE8-30439F3B5B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923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E23D-743B-46AB-8E80-0C3B106B0BA7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0AE6-A59E-489A-9CE8-30439F3B5B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196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E23D-743B-46AB-8E80-0C3B106B0BA7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0AE6-A59E-489A-9CE8-30439F3B5B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973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E23D-743B-46AB-8E80-0C3B106B0BA7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0AE6-A59E-489A-9CE8-30439F3B5B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372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E23D-743B-46AB-8E80-0C3B106B0BA7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0AE6-A59E-489A-9CE8-30439F3B5B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527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E23D-743B-46AB-8E80-0C3B106B0BA7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0AE6-A59E-489A-9CE8-30439F3B5B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3827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E23D-743B-46AB-8E80-0C3B106B0BA7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0AE6-A59E-489A-9CE8-30439F3B5B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698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7E23D-743B-46AB-8E80-0C3B106B0BA7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0AE6-A59E-489A-9CE8-30439F3B5B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513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7E23D-743B-46AB-8E80-0C3B106B0BA7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80AE6-A59E-489A-9CE8-30439F3B5B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710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547664" y="2708920"/>
            <a:ext cx="64087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00B0F0"/>
                </a:solidFill>
              </a:rPr>
              <a:t>«У ФОКУСНИКА В ШЛЯПЕ»</a:t>
            </a:r>
            <a:endParaRPr lang="ru-RU" sz="7200" b="1" dirty="0">
              <a:solidFill>
                <a:srgbClr val="00B0F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1680" y="1052736"/>
            <a:ext cx="56886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smtClean="0">
                <a:solidFill>
                  <a:srgbClr val="00B0F0"/>
                </a:solidFill>
              </a:rPr>
              <a:t>АРТИКУЛЯЦИОННАЯ </a:t>
            </a:r>
            <a:r>
              <a:rPr lang="ru-RU" sz="4000" b="1" dirty="0" smtClean="0">
                <a:solidFill>
                  <a:srgbClr val="00B0F0"/>
                </a:solidFill>
              </a:rPr>
              <a:t>ГИМНАСТИКА</a:t>
            </a:r>
            <a:endParaRPr lang="ru-RU" sz="40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0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28" t="9116" r="4212" b="-9116"/>
          <a:stretch/>
        </p:blipFill>
        <p:spPr>
          <a:xfrm rot="15993180">
            <a:off x="1020889" y="1015643"/>
            <a:ext cx="934259" cy="8640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32" r="33974"/>
          <a:stretch/>
        </p:blipFill>
        <p:spPr>
          <a:xfrm rot="5400000">
            <a:off x="3944194" y="2040582"/>
            <a:ext cx="1088287" cy="11288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68" t="29797"/>
          <a:stretch/>
        </p:blipFill>
        <p:spPr>
          <a:xfrm rot="13825706">
            <a:off x="6588625" y="3199030"/>
            <a:ext cx="865559" cy="101633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735"/>
          <a:stretch/>
        </p:blipFill>
        <p:spPr>
          <a:xfrm>
            <a:off x="687869" y="2962535"/>
            <a:ext cx="1227927" cy="98601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253"/>
          <a:stretch/>
        </p:blipFill>
        <p:spPr>
          <a:xfrm rot="21397886">
            <a:off x="5559440" y="755478"/>
            <a:ext cx="1916831" cy="118356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087"/>
          <a:stretch/>
        </p:blipFill>
        <p:spPr>
          <a:xfrm>
            <a:off x="2555776" y="3501008"/>
            <a:ext cx="1576722" cy="81166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066" b="-1698"/>
          <a:stretch/>
        </p:blipFill>
        <p:spPr>
          <a:xfrm rot="5400000">
            <a:off x="3607840" y="176780"/>
            <a:ext cx="838798" cy="86251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50" r="1"/>
          <a:stretch/>
        </p:blipFill>
        <p:spPr>
          <a:xfrm rot="16200000">
            <a:off x="7716099" y="1614956"/>
            <a:ext cx="943310" cy="125903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27" t="4787" r="23015" b="32044"/>
          <a:stretch/>
        </p:blipFill>
        <p:spPr>
          <a:xfrm>
            <a:off x="4843463" y="4150519"/>
            <a:ext cx="1078706" cy="96917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37" r="37272"/>
          <a:stretch/>
        </p:blipFill>
        <p:spPr>
          <a:xfrm rot="5400000">
            <a:off x="2394431" y="1362248"/>
            <a:ext cx="922075" cy="117635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989641" y="223791"/>
            <a:ext cx="3056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002060"/>
                </a:solidFill>
              </a:rPr>
              <a:t>Взрослый нажимает левую кнопку мыши, ребенок выполняет упражнения.</a:t>
            </a:r>
            <a:endParaRPr lang="ru-RU" sz="1200" b="1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5536" y="169013"/>
            <a:ext cx="3417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002060"/>
                </a:solidFill>
              </a:rPr>
              <a:t>В шляпе у фокусника спрятались упражнения артикуляционной гимнастики. Выполни их.</a:t>
            </a:r>
            <a:endParaRPr lang="ru-RU" sz="1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062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2479</TotalTime>
  <Words>30</Words>
  <Application>Microsoft Office PowerPoint</Application>
  <PresentationFormat>Экран (4:3)</PresentationFormat>
  <Paragraphs>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5" baseType="lpstr">
      <vt:lpstr>Arial</vt:lpstr>
      <vt:lpstr>Calibri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</cp:lastModifiedBy>
  <cp:revision>11</cp:revision>
  <dcterms:created xsi:type="dcterms:W3CDTF">2020-05-12T05:39:19Z</dcterms:created>
  <dcterms:modified xsi:type="dcterms:W3CDTF">2020-09-03T12:10:26Z</dcterms:modified>
  <cp:contentStatus/>
</cp:coreProperties>
</file>