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CE7678-F161-49B9-ABB0-B3A5F40099E0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4081085-47DE-4BCB-A2DB-625A78E7C5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077072"/>
            <a:ext cx="6172200" cy="13716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Хобби</a:t>
            </a:r>
            <a:r>
              <a:rPr lang="ru-RU" sz="2400" b="0" dirty="0" smtClean="0">
                <a:solidFill>
                  <a:schemeClr val="tx1"/>
                </a:solidFill>
              </a:rPr>
              <a:t> (от англ. </a:t>
            </a:r>
            <a:r>
              <a:rPr lang="ru-RU" sz="2400" b="0" i="1" dirty="0" err="1" smtClean="0">
                <a:solidFill>
                  <a:schemeClr val="tx1"/>
                </a:solidFill>
              </a:rPr>
              <a:t>hobby</a:t>
            </a:r>
            <a:r>
              <a:rPr lang="ru-RU" sz="2400" b="0" dirty="0" smtClean="0">
                <a:solidFill>
                  <a:schemeClr val="tx1"/>
                </a:solidFill>
              </a:rPr>
              <a:t>) — вид человеческой деятельности, некое занятие, увлечение</a:t>
            </a:r>
            <a:r>
              <a:rPr lang="ru-RU" sz="2400" b="0" baseline="30000" dirty="0" smtClean="0">
                <a:solidFill>
                  <a:schemeClr val="tx1"/>
                </a:solidFill>
              </a:rPr>
              <a:t>[1]</a:t>
            </a:r>
            <a:r>
              <a:rPr lang="ru-RU" sz="2400" b="0" dirty="0" smtClean="0">
                <a:solidFill>
                  <a:schemeClr val="tx1"/>
                </a:solidFill>
              </a:rPr>
              <a:t> , которым регулярно занимаются на досуге, для души.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980728"/>
            <a:ext cx="554461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Моё хобби</a:t>
            </a:r>
          </a:p>
          <a:p>
            <a:pPr algn="ctr"/>
            <a:r>
              <a:rPr lang="ru-RU" sz="32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Бумажное творчество</a:t>
            </a: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моё фот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764704"/>
            <a:ext cx="2067694" cy="2756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+mj-lt"/>
              </a:rPr>
              <a:t>  </a:t>
            </a:r>
          </a:p>
          <a:p>
            <a:pPr>
              <a:buNone/>
            </a:pPr>
            <a:endParaRPr lang="ru-RU" i="1" dirty="0" smtClean="0">
              <a:latin typeface="+mj-lt"/>
            </a:endParaRPr>
          </a:p>
          <a:p>
            <a:pPr>
              <a:buNone/>
            </a:pPr>
            <a:r>
              <a:rPr lang="ru-RU" i="1" dirty="0" smtClean="0">
                <a:latin typeface="+mj-lt"/>
              </a:rPr>
              <a:t>						Желаю и Вам 					творческих 						успехов и побед.</a:t>
            </a:r>
          </a:p>
          <a:p>
            <a:pPr>
              <a:buNone/>
            </a:pPr>
            <a:endParaRPr lang="ru-RU" i="1" dirty="0" smtClean="0">
              <a:latin typeface="+mj-lt"/>
            </a:endParaRPr>
          </a:p>
          <a:p>
            <a:pPr>
              <a:buNone/>
            </a:pPr>
            <a:r>
              <a:rPr lang="ru-RU" i="1" dirty="0" smtClean="0">
                <a:latin typeface="+mj-lt"/>
              </a:rPr>
              <a:t>	</a:t>
            </a:r>
            <a:r>
              <a:rPr lang="ru-RU" i="1" dirty="0" smtClean="0">
                <a:latin typeface="+mj-lt"/>
              </a:rPr>
              <a:t>					С уважением 					</a:t>
            </a:r>
            <a:r>
              <a:rPr lang="ru-RU" i="1" dirty="0" err="1" smtClean="0">
                <a:latin typeface="+mj-lt"/>
              </a:rPr>
              <a:t>Бисеровская</a:t>
            </a:r>
            <a:r>
              <a:rPr lang="ru-RU" i="1" dirty="0" smtClean="0">
                <a:latin typeface="+mj-lt"/>
              </a:rPr>
              <a:t> А.С.</a:t>
            </a:r>
            <a:endParaRPr lang="ru-RU" i="1" dirty="0">
              <a:latin typeface="+mj-lt"/>
            </a:endParaRPr>
          </a:p>
        </p:txBody>
      </p:sp>
      <p:pic>
        <p:nvPicPr>
          <p:cNvPr id="4" name="Рисунок 3" descr="фото04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908720"/>
            <a:ext cx="36576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У каждого человека есть свободное от учебы или</a:t>
            </a:r>
          </a:p>
          <a:p>
            <a:pPr algn="just">
              <a:buNone/>
            </a:pPr>
            <a:r>
              <a:rPr lang="ru-RU" dirty="0" smtClean="0"/>
              <a:t>    работы время, которым он может распоряжаться по своему желанию. Правда, некоторые говорят, что у них вообще нет свободного времени. Многие не знают, чем заняться, и бездумно сидят у компьютера или часами разговаривают с друзьями по телефону. Но всегда можно найти какое-то интересное дело, чем-то увлечься. Ведь сколько интересного вокруг! Главное – не лениться, заняться чем-то по душе, тогда и жизнь станет интересней, и не будет возникать вопросов о том, как провести свое свободное время. Мир наших увлечений. Это огромный интересный мир. Я люблю вышивать крестиком, вязать крючком, но хочется рассказать о </a:t>
            </a:r>
            <a:r>
              <a:rPr lang="ru-RU" dirty="0" err="1" smtClean="0"/>
              <a:t>квиллинге</a:t>
            </a:r>
            <a:r>
              <a:rPr lang="ru-RU" dirty="0" smtClean="0"/>
              <a:t> и оригами. Ведь сколько тайн хранит в себе лист бумаги.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404664"/>
            <a:ext cx="4116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Моё хобби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Кто-то, когда-то, придумал бумагу,</a:t>
            </a:r>
          </a:p>
          <a:p>
            <a:pPr algn="ctr">
              <a:buNone/>
            </a:pPr>
            <a:r>
              <a:rPr lang="ru-RU" b="1" dirty="0" smtClean="0"/>
              <a:t>Но даже не ведал о том,</a:t>
            </a:r>
          </a:p>
          <a:p>
            <a:pPr algn="ctr">
              <a:buNone/>
            </a:pPr>
            <a:r>
              <a:rPr lang="ru-RU" b="1" dirty="0" smtClean="0"/>
              <a:t>Что маленький листик поведает миру</a:t>
            </a:r>
          </a:p>
          <a:p>
            <a:pPr algn="ctr">
              <a:buNone/>
            </a:pPr>
            <a:r>
              <a:rPr lang="ru-RU" b="1" dirty="0" smtClean="0"/>
              <a:t>Великую тайну потом.</a:t>
            </a:r>
          </a:p>
          <a:p>
            <a:pPr algn="ctr">
              <a:buNone/>
            </a:pPr>
            <a:r>
              <a:rPr lang="ru-RU" b="1" dirty="0" smtClean="0"/>
              <a:t>Тайну открытий, тайну движений,</a:t>
            </a:r>
          </a:p>
          <a:p>
            <a:pPr algn="ctr">
              <a:buNone/>
            </a:pPr>
            <a:r>
              <a:rPr lang="ru-RU" b="1" dirty="0" smtClean="0"/>
              <a:t>Хранит этот маленький лист.</a:t>
            </a:r>
          </a:p>
          <a:p>
            <a:pPr algn="ctr">
              <a:buNone/>
            </a:pPr>
            <a:r>
              <a:rPr lang="ru-RU" b="1" dirty="0" smtClean="0"/>
              <a:t>В нем прячутся белки, львы и мартышки, Семейство рыженьких лис.</a:t>
            </a:r>
            <a:br>
              <a:rPr lang="ru-RU" b="1" dirty="0" smtClean="0"/>
            </a:br>
            <a:r>
              <a:rPr lang="ru-RU" b="1" dirty="0" smtClean="0"/>
              <a:t>Оригами, оригами – это мир чудес.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ов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620688"/>
            <a:ext cx="4824536" cy="58531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Маг, что придумал бумагу цветную,</a:t>
            </a:r>
          </a:p>
          <a:p>
            <a:pPr algn="ctr">
              <a:buNone/>
            </a:pPr>
            <a:r>
              <a:rPr lang="ru-RU" sz="2800" dirty="0" smtClean="0"/>
              <a:t>Красную, желтую и </a:t>
            </a:r>
            <a:r>
              <a:rPr lang="ru-RU" sz="2800" dirty="0" err="1" smtClean="0"/>
              <a:t>голубую</a:t>
            </a:r>
            <a:r>
              <a:rPr lang="ru-RU" sz="2800" dirty="0" smtClean="0"/>
              <a:t>,</a:t>
            </a:r>
          </a:p>
          <a:p>
            <a:pPr algn="ctr">
              <a:buNone/>
            </a:pPr>
            <a:r>
              <a:rPr lang="ru-RU" sz="2800" dirty="0" smtClean="0"/>
              <a:t>Верил, наверно, что смогут ребята,</a:t>
            </a:r>
          </a:p>
          <a:p>
            <a:pPr algn="ctr">
              <a:buNone/>
            </a:pPr>
            <a:r>
              <a:rPr lang="ru-RU" sz="2800" dirty="0" smtClean="0"/>
              <a:t>Сделать фигурки из разных квадратов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ингвин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60648"/>
            <a:ext cx="3093709" cy="4124945"/>
          </a:xfrm>
        </p:spPr>
      </p:pic>
      <p:pic>
        <p:nvPicPr>
          <p:cNvPr id="5" name="Рисунок 4" descr="корзин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844824"/>
            <a:ext cx="3528138" cy="470418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яйцо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3115159" cy="4153545"/>
          </a:xfrm>
        </p:spPr>
      </p:pic>
      <p:pic>
        <p:nvPicPr>
          <p:cNvPr id="5" name="Рисунок 4" descr="яйцо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412776"/>
            <a:ext cx="3258108" cy="43441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07904" y="188640"/>
            <a:ext cx="45512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Волшебный мир </a:t>
            </a:r>
            <a:endParaRPr lang="ru-RU" sz="48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3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полосок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/>
              <a:t>Вытынанка</a:t>
            </a:r>
            <a:r>
              <a:rPr lang="ru-RU" dirty="0" smtClean="0"/>
              <a:t> - </a:t>
            </a:r>
            <a:r>
              <a:rPr lang="ru-RU" b="1" dirty="0" smtClean="0"/>
              <a:t>это</a:t>
            </a:r>
            <a:r>
              <a:rPr lang="ru-RU" dirty="0" smtClean="0"/>
              <a:t> вид творчества, который основывается на вырезании узоров, силуэтов из бумаги.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476672"/>
            <a:ext cx="57486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Узоры из бумаги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100_01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780928"/>
            <a:ext cx="2858636" cy="3811515"/>
          </a:xfrm>
          <a:prstGeom prst="rect">
            <a:avLst/>
          </a:prstGeom>
        </p:spPr>
      </p:pic>
      <p:pic>
        <p:nvPicPr>
          <p:cNvPr id="6" name="Рисунок 5" descr="100_01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852936"/>
            <a:ext cx="2786628" cy="37155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Свои работы я дарю друзьям и знакомым. Многие мои работы участвовали в выставках и конкурсах. Так была организована выставка моих работ «Воплощенные фантазии»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60648"/>
            <a:ext cx="48365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Воплощенные </a:t>
            </a:r>
          </a:p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фантазии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фото04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7819" y="3212976"/>
            <a:ext cx="4512501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113</TotalTime>
  <Words>253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Компик</dc:creator>
  <cp:lastModifiedBy>Компик</cp:lastModifiedBy>
  <cp:revision>14</cp:revision>
  <dcterms:created xsi:type="dcterms:W3CDTF">2014-03-16T12:47:02Z</dcterms:created>
  <dcterms:modified xsi:type="dcterms:W3CDTF">2014-03-17T09:14:57Z</dcterms:modified>
</cp:coreProperties>
</file>