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7" r:id="rId2"/>
    <p:sldId id="268" r:id="rId3"/>
    <p:sldId id="270" r:id="rId4"/>
    <p:sldId id="271" r:id="rId5"/>
    <p:sldId id="261" r:id="rId6"/>
    <p:sldId id="272" r:id="rId7"/>
    <p:sldId id="273" r:id="rId8"/>
    <p:sldId id="27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00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95E80D5-9F7F-4685-A6DC-216174163466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4752A2A-DB36-42A1-A6CC-160AF96FAE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E80D5-9F7F-4685-A6DC-216174163466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52A2A-DB36-42A1-A6CC-160AF96FAE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E80D5-9F7F-4685-A6DC-216174163466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52A2A-DB36-42A1-A6CC-160AF96FAE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95E80D5-9F7F-4685-A6DC-216174163466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4752A2A-DB36-42A1-A6CC-160AF96FAE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95E80D5-9F7F-4685-A6DC-216174163466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4752A2A-DB36-42A1-A6CC-160AF96FAE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E80D5-9F7F-4685-A6DC-216174163466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52A2A-DB36-42A1-A6CC-160AF96FAE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E80D5-9F7F-4685-A6DC-216174163466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52A2A-DB36-42A1-A6CC-160AF96FAE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95E80D5-9F7F-4685-A6DC-216174163466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4752A2A-DB36-42A1-A6CC-160AF96FAE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E80D5-9F7F-4685-A6DC-216174163466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52A2A-DB36-42A1-A6CC-160AF96FAE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95E80D5-9F7F-4685-A6DC-216174163466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4752A2A-DB36-42A1-A6CC-160AF96FAE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95E80D5-9F7F-4685-A6DC-216174163466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4752A2A-DB36-42A1-A6CC-160AF96FAE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95E80D5-9F7F-4685-A6DC-216174163466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4752A2A-DB36-42A1-A6CC-160AF96FAE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oleObject" Target="../embeddings/oleObject3.bin"/><Relationship Id="rId18" Type="http://schemas.openxmlformats.org/officeDocument/2006/relationships/image" Target="../media/image2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2.wmf"/><Relationship Id="rId12" Type="http://schemas.openxmlformats.org/officeDocument/2006/relationships/image" Target="../media/image17.wmf"/><Relationship Id="rId17" Type="http://schemas.openxmlformats.org/officeDocument/2006/relationships/oleObject" Target="../embeddings/oleObject6.bin"/><Relationship Id="rId2" Type="http://schemas.openxmlformats.org/officeDocument/2006/relationships/audio" Target="../media/audio1.wav"/><Relationship Id="rId16" Type="http://schemas.openxmlformats.org/officeDocument/2006/relationships/oleObject" Target="../embeddings/oleObject5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wmf"/><Relationship Id="rId11" Type="http://schemas.openxmlformats.org/officeDocument/2006/relationships/oleObject" Target="../embeddings/oleObject2.bin"/><Relationship Id="rId5" Type="http://schemas.openxmlformats.org/officeDocument/2006/relationships/image" Target="../media/image20.wmf"/><Relationship Id="rId15" Type="http://schemas.openxmlformats.org/officeDocument/2006/relationships/oleObject" Target="../embeddings/oleObject4.bin"/><Relationship Id="rId10" Type="http://schemas.openxmlformats.org/officeDocument/2006/relationships/image" Target="../media/image16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1.bin"/><Relationship Id="rId14" Type="http://schemas.openxmlformats.org/officeDocument/2006/relationships/image" Target="../media/image18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928825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Комнатные растения – друзья человека</a:t>
            </a:r>
            <a:r>
              <a:rPr lang="ru-RU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5500702"/>
            <a:ext cx="4246240" cy="1143008"/>
          </a:xfrm>
        </p:spPr>
        <p:txBody>
          <a:bodyPr>
            <a:normAutofit fontScale="92500"/>
          </a:bodyPr>
          <a:lstStyle/>
          <a:p>
            <a:pPr algn="ctr"/>
            <a:r>
              <a:rPr lang="ru-RU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Подготовила: воспитатель МАДОУ детский сад № 27 г. Белорецк Миронова Л.П. </a:t>
            </a:r>
            <a:r>
              <a:rPr lang="ru-RU" sz="2000" b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Лингард</a:t>
            </a:r>
            <a:r>
              <a:rPr lang="ru-RU" sz="20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Т.П.</a:t>
            </a:r>
            <a:endParaRPr lang="ru-RU" sz="20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6" descr="http://afisha.cheb.ru/pics/big/13055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1643050"/>
            <a:ext cx="2926406" cy="2643206"/>
          </a:xfrm>
          <a:prstGeom prst="rect">
            <a:avLst/>
          </a:prstGeom>
          <a:noFill/>
        </p:spPr>
      </p:pic>
      <p:pic>
        <p:nvPicPr>
          <p:cNvPr id="5" name="Picture 4" descr="http://img1.liveinternet.ru/images/attach/c/4/80/394/80394917_48bb9e292480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2500306"/>
            <a:ext cx="3710277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971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Вам знакомы эти растения? Назовите их.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8" descr="http://mediasubs.ru/group/uploads/sv/svoimi-rukami-idei-dlya-tvorchestva/image2/zg2OS00OG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4143380"/>
            <a:ext cx="1847837" cy="2137601"/>
          </a:xfrm>
          <a:prstGeom prst="rect">
            <a:avLst/>
          </a:prstGeom>
          <a:noFill/>
        </p:spPr>
      </p:pic>
      <p:pic>
        <p:nvPicPr>
          <p:cNvPr id="6" name="Picture 10" descr="http://womensite.3dn.ru/_si/0/581656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500174"/>
            <a:ext cx="2607226" cy="2071701"/>
          </a:xfrm>
          <a:prstGeom prst="rect">
            <a:avLst/>
          </a:prstGeom>
          <a:noFill/>
        </p:spPr>
      </p:pic>
      <p:pic>
        <p:nvPicPr>
          <p:cNvPr id="7" name="Picture 4" descr="http://office-flora.com.ua/flora/images/product_images/popup_images/21_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2714620"/>
            <a:ext cx="2143140" cy="2143140"/>
          </a:xfrm>
          <a:prstGeom prst="rect">
            <a:avLst/>
          </a:prstGeom>
          <a:noFill/>
        </p:spPr>
      </p:pic>
      <p:pic>
        <p:nvPicPr>
          <p:cNvPr id="9" name="Picture 2" descr="Картинка 40 из 19180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3429000"/>
            <a:ext cx="2683546" cy="2683546"/>
          </a:xfrm>
          <a:prstGeom prst="rect">
            <a:avLst/>
          </a:prstGeom>
          <a:noFill/>
        </p:spPr>
      </p:pic>
      <p:pic>
        <p:nvPicPr>
          <p:cNvPr id="10" name="Рисунок 9" descr="boy-a.gif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4962" y="3914778"/>
            <a:ext cx="2678904" cy="3000372"/>
          </a:xfrm>
          <a:prstGeom prst="rect">
            <a:avLst/>
          </a:prstGeom>
        </p:spPr>
      </p:pic>
      <p:pic>
        <p:nvPicPr>
          <p:cNvPr id="50178" name="Picture 2" descr="http://www.vashsad.ua/i/gallery/foto/collection/200/1024_768/RL8Yt44X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5104" y="785794"/>
            <a:ext cx="3005859" cy="2000263"/>
          </a:xfrm>
          <a:prstGeom prst="rect">
            <a:avLst/>
          </a:prstGeom>
          <a:noFill/>
        </p:spPr>
      </p:pic>
      <p:pic>
        <p:nvPicPr>
          <p:cNvPr id="50180" name="Picture 4" descr="http://www.flowers-bed.ru/files/20090126183752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928670"/>
            <a:ext cx="2206174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3985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Цветы и комнатные растения поднимают человеку настроение .Мы не можем каждый день быть в лесу ,на природе. Поэтому комнатные растения помогают нам общаться с природой не выходя из дома. Растения в наших домах создают уют и красоту.</a:t>
            </a:r>
            <a:endParaRPr lang="ru-RU" sz="2000" dirty="0"/>
          </a:p>
        </p:txBody>
      </p:sp>
      <p:pic>
        <p:nvPicPr>
          <p:cNvPr id="51202" name="Picture 2" descr="http://stat18.privet.ru/lr/0a1349e202ceb02a0b14b051e392d56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857496"/>
            <a:ext cx="4090819" cy="3071834"/>
          </a:xfrm>
          <a:prstGeom prst="rect">
            <a:avLst/>
          </a:prstGeom>
          <a:noFill/>
        </p:spPr>
      </p:pic>
      <p:pic>
        <p:nvPicPr>
          <p:cNvPr id="51204" name="Picture 4" descr="http://img1.liveinternet.ru/images/attach/b/4/102/920/102920977_64848876_1265968382_cvety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1857364"/>
            <a:ext cx="3714064" cy="271464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71538" y="2143116"/>
            <a:ext cx="285752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  природе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256" y="4786322"/>
            <a:ext cx="307183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Дома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Рисунок 7" descr="boy-a.gif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802" y="4000504"/>
            <a:ext cx="2678904" cy="300037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Для чего нужны комнатные растения?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10" descr="http://womensite.3dn.ru/_si/0/581656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7" y="2643182"/>
            <a:ext cx="2571769" cy="2143140"/>
          </a:xfrm>
          <a:prstGeom prst="rect">
            <a:avLst/>
          </a:prstGeom>
          <a:noFill/>
        </p:spPr>
      </p:pic>
      <p:sp>
        <p:nvSpPr>
          <p:cNvPr id="13" name="Выгнутая вниз стрелка 12"/>
          <p:cNvSpPr/>
          <p:nvPr/>
        </p:nvSpPr>
        <p:spPr>
          <a:xfrm>
            <a:off x="4143372" y="5572140"/>
            <a:ext cx="3714776" cy="107157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Выгнутая вверх стрелка 14"/>
          <p:cNvSpPr/>
          <p:nvPr/>
        </p:nvSpPr>
        <p:spPr>
          <a:xfrm rot="10800000" flipV="1">
            <a:off x="4286248" y="1142984"/>
            <a:ext cx="3214710" cy="85725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6" name="Рисунок 15" descr="Безимени-1.jpg"/>
          <p:cNvPicPr>
            <a:picLocks noChangeAspect="1"/>
          </p:cNvPicPr>
          <p:nvPr/>
        </p:nvPicPr>
        <p:blipFill>
          <a:blip r:embed="rId3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285852" y="1071546"/>
            <a:ext cx="2803387" cy="2229382"/>
          </a:xfrm>
          <a:prstGeom prst="cloud">
            <a:avLst/>
          </a:prstGeom>
          <a:ln w="76200">
            <a:solidFill>
              <a:srgbClr val="00B0F0"/>
            </a:solidFill>
          </a:ln>
        </p:spPr>
      </p:pic>
      <p:pic>
        <p:nvPicPr>
          <p:cNvPr id="17" name="Рисунок 16" descr="Безимени-1.jpg"/>
          <p:cNvPicPr>
            <a:picLocks noChangeAspect="1"/>
          </p:cNvPicPr>
          <p:nvPr/>
        </p:nvPicPr>
        <p:blipFill>
          <a:blip r:embed="rId4" cstate="email"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3500438"/>
            <a:ext cx="3086472" cy="3112300"/>
          </a:xfrm>
          <a:prstGeom prst="cloud">
            <a:avLst/>
          </a:prstGeom>
          <a:ln w="76200">
            <a:solidFill>
              <a:schemeClr val="tx1"/>
            </a:solidFill>
          </a:ln>
        </p:spPr>
      </p:pic>
      <p:sp>
        <p:nvSpPr>
          <p:cNvPr id="20" name="Прямоугольник 19"/>
          <p:cNvSpPr/>
          <p:nvPr/>
        </p:nvSpPr>
        <p:spPr>
          <a:xfrm>
            <a:off x="4286248" y="2000240"/>
            <a:ext cx="1857388" cy="37862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Растения поглощают вредные газы и вещества и выделяют чистый кислород, которым мы дышим. Там где много растений людям легче дышится.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179512" y="285728"/>
            <a:ext cx="3820984" cy="470898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Растения – легкие земли.</a:t>
            </a:r>
          </a:p>
          <a:p>
            <a:pPr algn="ctr">
              <a:spcBef>
                <a:spcPct val="50000"/>
              </a:spcBef>
            </a:pPr>
            <a:r>
              <a:rPr lang="ru-RU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Питаясь растения насыщают воздух кислородом.</a:t>
            </a:r>
          </a:p>
        </p:txBody>
      </p:sp>
      <p:pic>
        <p:nvPicPr>
          <p:cNvPr id="51233" name="Picture 33" descr="MCj01933300000[1]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389" y="2205038"/>
            <a:ext cx="1551016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Picture 6" descr="000803_1080_8808_vuvv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2996952"/>
            <a:ext cx="2868613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8" name="Picture 8" descr="000803_1080_8767_vuvv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32656"/>
            <a:ext cx="2059526" cy="4464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1" name="Picture 11" descr="000803_1080_8767_vuvv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348880"/>
            <a:ext cx="1976438" cy="428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2" name="Picture 12" descr="MCj01933300000[1]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476672"/>
            <a:ext cx="2414587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3" name="Picture 13" descr="MCNA01006_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80063" y="4648200"/>
            <a:ext cx="1087437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4" name="Picture 14" descr="MCNA01006_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5976" y="4437112"/>
            <a:ext cx="1087437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7" name="Picture 17" descr="MCNA00882_0000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41503">
            <a:off x="156999" y="4545932"/>
            <a:ext cx="2057537" cy="216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225" name="Object 25"/>
          <p:cNvGraphicFramePr>
            <a:graphicFrameLocks noChangeAspect="1"/>
          </p:cNvGraphicFramePr>
          <p:nvPr/>
        </p:nvGraphicFramePr>
        <p:xfrm>
          <a:off x="6948488" y="5826125"/>
          <a:ext cx="582612" cy="103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CorelDRAW" r:id="rId9" imgW="928800" imgH="1644120" progId="CorelDraw.Graphic.12">
                  <p:embed/>
                </p:oleObj>
              </mc:Choice>
              <mc:Fallback>
                <p:oleObj name="CorelDRAW" r:id="rId9" imgW="928800" imgH="1644120" progId="CorelDraw.Graphic.12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488" y="5826125"/>
                        <a:ext cx="582612" cy="1031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26" name="Object 26"/>
          <p:cNvGraphicFramePr>
            <a:graphicFrameLocks noChangeAspect="1"/>
          </p:cNvGraphicFramePr>
          <p:nvPr/>
        </p:nvGraphicFramePr>
        <p:xfrm>
          <a:off x="4211638" y="5734050"/>
          <a:ext cx="620712" cy="82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CorelDRAW" r:id="rId11" imgW="924480" imgH="1231560" progId="CorelDraw.Graphic.12">
                  <p:embed/>
                </p:oleObj>
              </mc:Choice>
              <mc:Fallback>
                <p:oleObj name="CorelDRAW" r:id="rId11" imgW="924480" imgH="1231560" progId="CorelDraw.Graphic.12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638" y="5734050"/>
                        <a:ext cx="620712" cy="827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27" name="Object 27"/>
          <p:cNvGraphicFramePr>
            <a:graphicFrameLocks noChangeAspect="1"/>
          </p:cNvGraphicFramePr>
          <p:nvPr/>
        </p:nvGraphicFramePr>
        <p:xfrm>
          <a:off x="5148263" y="5805488"/>
          <a:ext cx="727075" cy="874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CorelDRAW" r:id="rId13" imgW="1001880" imgH="1203840" progId="CorelDraw.Graphic.12">
                  <p:embed/>
                </p:oleObj>
              </mc:Choice>
              <mc:Fallback>
                <p:oleObj name="CorelDRAW" r:id="rId13" imgW="1001880" imgH="1203840" progId="CorelDraw.Graphic.12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263" y="5805488"/>
                        <a:ext cx="727075" cy="874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28" name="Object 28"/>
          <p:cNvGraphicFramePr>
            <a:graphicFrameLocks noChangeAspect="1"/>
          </p:cNvGraphicFramePr>
          <p:nvPr/>
        </p:nvGraphicFramePr>
        <p:xfrm>
          <a:off x="4932040" y="3573016"/>
          <a:ext cx="582613" cy="103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CorelDRAW" r:id="rId15" imgW="928800" imgH="1644120" progId="CorelDraw.Graphic.12">
                  <p:embed/>
                </p:oleObj>
              </mc:Choice>
              <mc:Fallback>
                <p:oleObj name="CorelDRAW" r:id="rId15" imgW="928800" imgH="1644120" progId="CorelDraw.Graphic.12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3573016"/>
                        <a:ext cx="582613" cy="1031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0" name="Object 30"/>
          <p:cNvGraphicFramePr>
            <a:graphicFrameLocks noChangeAspect="1"/>
          </p:cNvGraphicFramePr>
          <p:nvPr/>
        </p:nvGraphicFramePr>
        <p:xfrm>
          <a:off x="3923928" y="3212976"/>
          <a:ext cx="727075" cy="87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CorelDRAW" r:id="rId16" imgW="1001880" imgH="1203840" progId="CorelDraw.Graphic.12">
                  <p:embed/>
                </p:oleObj>
              </mc:Choice>
              <mc:Fallback>
                <p:oleObj name="CorelDRAW" r:id="rId16" imgW="1001880" imgH="1203840" progId="CorelDraw.Graphic.12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3212976"/>
                        <a:ext cx="727075" cy="874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232" name="Picture 32" descr="MCNA00882_0000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-5400000">
            <a:off x="6816726" y="4530725"/>
            <a:ext cx="2268537" cy="238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234" name="Object 34"/>
          <p:cNvGraphicFramePr>
            <a:graphicFrameLocks noChangeAspect="1"/>
          </p:cNvGraphicFramePr>
          <p:nvPr/>
        </p:nvGraphicFramePr>
        <p:xfrm>
          <a:off x="4283968" y="3861048"/>
          <a:ext cx="582613" cy="103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CorelDRAW" r:id="rId17" imgW="928800" imgH="1644120" progId="CorelDraw.Graphic.12">
                  <p:embed/>
                </p:oleObj>
              </mc:Choice>
              <mc:Fallback>
                <p:oleObj name="CorelDRAW" r:id="rId17" imgW="928800" imgH="1644120" progId="CorelDraw.Graphic.12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3861048"/>
                        <a:ext cx="582613" cy="1031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~PP3766.WAV">
            <a:hlinkClick r:id="" action="ppaction://media"/>
          </p:cNvPr>
          <p:cNvPicPr>
            <a:picLocks noRot="1" noChangeAspect="1"/>
          </p:cNvPicPr>
          <p:nvPr>
            <a:wavAudioFile r:embed="rId2" name="~PP3766.WAV"/>
          </p:nvPr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639175" y="6353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772">
    <p:wipe dir="d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1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1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1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1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1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1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70" decel="100000"/>
                                        <p:tgtEl>
                                          <p:spTgt spid="512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770" decel="100000"/>
                                        <p:tgtEl>
                                          <p:spTgt spid="512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3" dur="770" fill="hold"/>
                                        <p:tgtEl>
                                          <p:spTgt spid="51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51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70" decel="100000"/>
                                        <p:tgtEl>
                                          <p:spTgt spid="512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770" decel="100000"/>
                                        <p:tgtEl>
                                          <p:spTgt spid="512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2" dur="770" fill="hold"/>
                                        <p:tgtEl>
                                          <p:spTgt spid="51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4" dur="770" fill="hold"/>
                                        <p:tgtEl>
                                          <p:spTgt spid="51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1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1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8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Растения –целители и врачеватели.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Растения помогают человеку быть здоровым. Даже дома, на окошке, можно создать целую аптеку.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428604"/>
            <a:ext cx="6643734" cy="71438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Растения-целители и врачеватели.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boy-a.gif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3357562"/>
            <a:ext cx="2678904" cy="3000372"/>
          </a:xfrm>
          <a:prstGeom prst="rect">
            <a:avLst/>
          </a:prstGeom>
        </p:spPr>
      </p:pic>
      <p:pic>
        <p:nvPicPr>
          <p:cNvPr id="7" name="Picture 2" descr="http://im2-tub-ru.yandex.net/i?id=77158791-38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2571744"/>
            <a:ext cx="2500330" cy="1785940"/>
          </a:xfrm>
          <a:prstGeom prst="rect">
            <a:avLst/>
          </a:prstGeom>
          <a:noFill/>
        </p:spPr>
      </p:pic>
      <p:pic>
        <p:nvPicPr>
          <p:cNvPr id="8" name="Picture 27" descr="эвк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4572008"/>
            <a:ext cx="2376487" cy="2087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gb" descr="40855322_alo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714356"/>
            <a:ext cx="2908306" cy="1944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3250" name="Picture 2" descr="http://im2-tub-ru.yandex.net/i?id=77158791-38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785794"/>
            <a:ext cx="2500330" cy="1785940"/>
          </a:xfrm>
          <a:prstGeom prst="rect">
            <a:avLst/>
          </a:prstGeom>
          <a:noFill/>
        </p:spPr>
      </p:pic>
      <p:pic>
        <p:nvPicPr>
          <p:cNvPr id="53252" name="Picture 4" descr="http://lifetao.ru/images/komnatnye%20lekarstvennye%20rastenij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4572008"/>
            <a:ext cx="2800350" cy="2095501"/>
          </a:xfrm>
          <a:prstGeom prst="rect">
            <a:avLst/>
          </a:prstGeom>
          <a:noFill/>
        </p:spPr>
      </p:pic>
      <p:pic>
        <p:nvPicPr>
          <p:cNvPr id="7" name="Picture 27" descr="эвк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4572008"/>
            <a:ext cx="2376487" cy="2087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357290" y="2714620"/>
            <a:ext cx="6572296" cy="10001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Аптека на окошке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3857628"/>
            <a:ext cx="3000396" cy="5715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Герань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628" y="3857628"/>
            <a:ext cx="2786082" cy="5715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Эвкалипт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142852"/>
            <a:ext cx="2714644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Каланхоэ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143504" y="214290"/>
            <a:ext cx="3357586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Алоэ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7467600" cy="5688158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Растения это самое естественное украшение помещения. Эти зеленые питомцы отблагодарят вас чистым воздухом, красивыми цветами и листвой. А некоторые даже и плодами, если вы будете за ними тщательно следить и ухаживать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000" dirty="0"/>
          </a:p>
        </p:txBody>
      </p:sp>
      <p:pic>
        <p:nvPicPr>
          <p:cNvPr id="4" name="Picture 12" descr="Картинка 69 из 1223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000372"/>
            <a:ext cx="1963304" cy="1443029"/>
          </a:xfrm>
          <a:prstGeom prst="rect">
            <a:avLst/>
          </a:prstGeom>
          <a:noFill/>
        </p:spPr>
      </p:pic>
      <p:pic>
        <p:nvPicPr>
          <p:cNvPr id="5" name="Picture 6" descr="Картинка 69 из 1223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4357694"/>
            <a:ext cx="2318928" cy="2214578"/>
          </a:xfrm>
          <a:prstGeom prst="rect">
            <a:avLst/>
          </a:prstGeom>
          <a:noFill/>
        </p:spPr>
      </p:pic>
      <p:pic>
        <p:nvPicPr>
          <p:cNvPr id="6" name="Picture 10" descr="Картинка 69 из 1223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3786190"/>
            <a:ext cx="1500198" cy="1734333"/>
          </a:xfrm>
          <a:prstGeom prst="rect">
            <a:avLst/>
          </a:prstGeom>
          <a:noFill/>
        </p:spPr>
      </p:pic>
      <p:pic>
        <p:nvPicPr>
          <p:cNvPr id="7" name="Picture 8" descr="Картинка 69 из 12233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2857496"/>
            <a:ext cx="2143140" cy="2666992"/>
          </a:xfrm>
          <a:prstGeom prst="rect">
            <a:avLst/>
          </a:prstGeom>
          <a:noFill/>
        </p:spPr>
      </p:pic>
      <p:pic>
        <p:nvPicPr>
          <p:cNvPr id="8" name="Рисунок 7" descr="boy-a.gif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884" y="3857628"/>
            <a:ext cx="2678904" cy="300037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360</TotalTime>
  <Words>185</Words>
  <Application>Microsoft Office PowerPoint</Application>
  <PresentationFormat>Экран (4:3)</PresentationFormat>
  <Paragraphs>19</Paragraphs>
  <Slides>8</Slides>
  <Notes>0</Notes>
  <HiddenSlides>0</HiddenSlides>
  <MMClips>1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Century Schoolbook</vt:lpstr>
      <vt:lpstr>Wingdings</vt:lpstr>
      <vt:lpstr>Wingdings 2</vt:lpstr>
      <vt:lpstr>Эркер</vt:lpstr>
      <vt:lpstr>CorelDRAW</vt:lpstr>
      <vt:lpstr>Комнатные растения – друзья человека </vt:lpstr>
      <vt:lpstr>Вам знакомы эти растения? Назовите их.</vt:lpstr>
      <vt:lpstr>Цветы и комнатные растения поднимают человеку настроение .Мы не можем каждый день быть в лесу ,на природе. Поэтому комнатные растения помогают нам общаться с природой не выходя из дома. Растения в наших домах создают уют и красоту.</vt:lpstr>
      <vt:lpstr>Для чего нужны комнатные растения?</vt:lpstr>
      <vt:lpstr>Презентация PowerPoint</vt:lpstr>
      <vt:lpstr>Растения –целители и врачеватели.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Екатерина Иноземцева</cp:lastModifiedBy>
  <cp:revision>40</cp:revision>
  <dcterms:created xsi:type="dcterms:W3CDTF">2010-10-17T00:10:57Z</dcterms:created>
  <dcterms:modified xsi:type="dcterms:W3CDTF">2023-01-26T06:42:01Z</dcterms:modified>
</cp:coreProperties>
</file>