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652" autoAdjust="0"/>
  </p:normalViewPr>
  <p:slideViewPr>
    <p:cSldViewPr>
      <p:cViewPr varScale="1">
        <p:scale>
          <a:sx n="64" d="100"/>
          <a:sy n="64" d="100"/>
        </p:scale>
        <p:origin x="-133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10wallpaper.com/wallpaper/1680x1050/1105/Cartoon_illustration_of_Family_life_for_Mothers_day_1680x1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20888"/>
            <a:ext cx="4968552" cy="165618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ЛЭПБУК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МОЯ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СЕМЬЯ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4320480" cy="14401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Выполнила воспитатель: Кукольщикова Валерия Дмитриевна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60648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Муниципальное</a:t>
            </a:r>
            <a:r>
              <a:rPr lang="en-US" sz="2400" b="1" dirty="0" smtClean="0"/>
              <a:t> </a:t>
            </a:r>
            <a:r>
              <a:rPr lang="ru-RU" sz="2400" b="1" dirty="0" smtClean="0"/>
              <a:t> автономное </a:t>
            </a:r>
            <a:r>
              <a:rPr lang="ru-RU" sz="2400" b="1" dirty="0" smtClean="0"/>
              <a:t>дошкольное образовательное учреждение «Детский сад </a:t>
            </a:r>
            <a:r>
              <a:rPr lang="ru-RU" sz="2400" b="1" dirty="0" smtClean="0"/>
              <a:t>№</a:t>
            </a:r>
            <a:r>
              <a:rPr lang="ru-RU" sz="2400" b="1" dirty="0" smtClean="0"/>
              <a:t>13 </a:t>
            </a:r>
            <a:r>
              <a:rPr lang="ru-RU" sz="2400" b="1" dirty="0" err="1" smtClean="0"/>
              <a:t>общеразвивающего</a:t>
            </a:r>
            <a:r>
              <a:rPr lang="ru-RU" sz="2400" b="1" dirty="0" smtClean="0"/>
              <a:t> вида</a:t>
            </a:r>
            <a:r>
              <a:rPr lang="ru-RU" sz="2400" b="1" dirty="0" smtClean="0"/>
              <a:t>» </a:t>
            </a:r>
          </a:p>
          <a:p>
            <a:pPr algn="ctr"/>
            <a:r>
              <a:rPr lang="ru-RU" sz="2400" b="1" dirty="0" smtClean="0"/>
              <a:t>г</a:t>
            </a:r>
            <a:r>
              <a:rPr lang="ru-RU" sz="2400" b="1" dirty="0" smtClean="0"/>
              <a:t>. </a:t>
            </a:r>
            <a:r>
              <a:rPr lang="ru-RU" sz="2400" b="1" dirty="0" smtClean="0"/>
              <a:t>Сыктывкара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Дидактическая игра </a:t>
            </a:r>
            <a:br>
              <a:rPr lang="ru-RU" sz="3600" b="1" dirty="0" smtClean="0"/>
            </a:br>
            <a:r>
              <a:rPr lang="ru-RU" sz="3600" b="1" dirty="0" smtClean="0"/>
              <a:t>«Кому, что принадлежит?»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3"/>
            <a:ext cx="8291264" cy="1584175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dirty="0" smtClean="0"/>
              <a:t>Цель – формировать представления детей о том, о гендерные различиях, посредством принадлежности предметов быта: предметы принадлежать мужчине (папе, дедушке), а какие женщине (маме, бабушке)</a:t>
            </a:r>
            <a:endParaRPr lang="ru-RU" sz="2800" dirty="0"/>
          </a:p>
        </p:txBody>
      </p:sp>
      <p:pic>
        <p:nvPicPr>
          <p:cNvPr id="41986" name="Picture 2" descr="https://pp.userapi.com/c851416/v851416001/fa518/jL0D72Fp_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982289" y="3634335"/>
            <a:ext cx="3362998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988" name="Picture 4" descr="https://pp.userapi.com/c851416/v851416001/fa521/D1lbhyYq5w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510681" y="3634334"/>
            <a:ext cx="3362997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Дидактическая игра </a:t>
            </a:r>
            <a:br>
              <a:rPr lang="ru-RU" b="1" dirty="0" smtClean="0"/>
            </a:br>
            <a:r>
              <a:rPr lang="ru-RU" b="1" dirty="0" smtClean="0"/>
              <a:t>«Семейные обязанности»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1152128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Цель – формировать представления об обязанностях каждого члена семьи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6866" name="Picture 2" descr="https://pp.userapi.com/c851416/v851416001/fa50f/gan8uqTfQI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708920"/>
            <a:ext cx="5038006" cy="37755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Пословицы и поговорки о семье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001419"/>
          </a:xfrm>
        </p:spPr>
        <p:txBody>
          <a:bodyPr/>
          <a:lstStyle/>
          <a:p>
            <a:pPr algn="just"/>
            <a:r>
              <a:rPr lang="ru-RU" dirty="0" smtClean="0"/>
              <a:t>Сестра с сестрою, как река с водою</a:t>
            </a:r>
          </a:p>
          <a:p>
            <a:pPr algn="just"/>
            <a:r>
              <a:rPr lang="ru-RU" dirty="0" smtClean="0"/>
              <a:t>Вся семья вместе, так и душа на месте</a:t>
            </a:r>
          </a:p>
          <a:p>
            <a:pPr algn="just"/>
            <a:r>
              <a:rPr lang="ru-RU" dirty="0" smtClean="0"/>
              <a:t>При солнышке тепло, при матери добро</a:t>
            </a:r>
          </a:p>
          <a:p>
            <a:pPr algn="just"/>
            <a:r>
              <a:rPr lang="ru-RU" dirty="0" smtClean="0"/>
              <a:t>Хоть тесно, да лучше вместе</a:t>
            </a:r>
          </a:p>
          <a:p>
            <a:pPr algn="just"/>
            <a:r>
              <a:rPr lang="ru-RU" dirty="0" smtClean="0"/>
              <a:t>Братская любовь крепче каменной стены</a:t>
            </a:r>
          </a:p>
          <a:p>
            <a:pPr algn="just"/>
            <a:r>
              <a:rPr lang="ru-RU" dirty="0" smtClean="0"/>
              <a:t>Дружная семья не знает печали</a:t>
            </a:r>
          </a:p>
          <a:p>
            <a:pPr algn="just"/>
            <a:r>
              <a:rPr lang="ru-RU" dirty="0" smtClean="0"/>
              <a:t>Родителей чти – не собьешься с истинного пути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Загадки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129614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Цель – обобщать и расширять представления детей о членах семьи</a:t>
            </a:r>
            <a:endParaRPr lang="ru-RU" dirty="0"/>
          </a:p>
        </p:txBody>
      </p:sp>
      <p:pic>
        <p:nvPicPr>
          <p:cNvPr id="34818" name="Picture 2" descr="https://pp.userapi.com/c851416/v851416001/fa4fd/9IE073-5JQ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08920"/>
            <a:ext cx="2808312" cy="37473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6600" b="1" dirty="0" err="1" smtClean="0"/>
              <a:t>Пазл</a:t>
            </a:r>
            <a:r>
              <a:rPr lang="ru-RU" sz="6600" b="1" dirty="0" smtClean="0"/>
              <a:t> «Семья»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7"/>
            <a:ext cx="8229600" cy="151216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Цель – развивать наглядно-образное мышление, закреплять умение составлять целое из частей</a:t>
            </a:r>
            <a:endParaRPr lang="ru-RU" dirty="0"/>
          </a:p>
        </p:txBody>
      </p:sp>
      <p:pic>
        <p:nvPicPr>
          <p:cNvPr id="33794" name="Picture 2" descr="https://pp.userapi.com/c855428/v855428001/1fc1c/X6uLnM8KVz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224232">
            <a:off x="1390860" y="2996063"/>
            <a:ext cx="2521422" cy="33645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796" name="Picture 4" descr="https://pp.userapi.com/c856036/v856036001/1ee44/DHuT9I_8t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173791">
            <a:off x="5074468" y="2736912"/>
            <a:ext cx="2887994" cy="38536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Дидактическая игра </a:t>
            </a:r>
            <a:br>
              <a:rPr lang="ru-RU" sz="4000" b="1" dirty="0" smtClean="0"/>
            </a:br>
            <a:r>
              <a:rPr lang="ru-RU" sz="4000" b="1" dirty="0" smtClean="0"/>
              <a:t>«Генеалогическое древо»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3"/>
            <a:ext cx="8291264" cy="16561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Цель - расширять представления о семье, о своей родословной, учить ориентироваться в родственных отношениях</a:t>
            </a:r>
            <a:endParaRPr lang="ru-RU" sz="2800" dirty="0"/>
          </a:p>
        </p:txBody>
      </p:sp>
      <p:pic>
        <p:nvPicPr>
          <p:cNvPr id="32770" name="Picture 2" descr="https://pp.userapi.com/c845016/v845016541/1e746c/eqm9paLq7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42849">
            <a:off x="1757808" y="3211562"/>
            <a:ext cx="2387563" cy="31859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2772" name="Picture 4" descr="https://pp.userapi.com/c844724/v844724541/1e3bf0/D8eX5AERP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564904"/>
            <a:ext cx="2967110" cy="39592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>Игра «Ромашка» </a:t>
            </a:r>
            <a:br>
              <a:rPr lang="ru-RU" sz="4900" b="1" dirty="0" smtClean="0"/>
            </a:br>
            <a:r>
              <a:rPr lang="ru-RU" sz="4900" b="1" dirty="0" smtClean="0"/>
              <a:t>с вращающейся стрелкой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4402832" cy="187220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Цель – формирование у детей представления о семейных ценностях через игру</a:t>
            </a:r>
            <a:endParaRPr lang="ru-RU" dirty="0"/>
          </a:p>
        </p:txBody>
      </p:sp>
      <p:pic>
        <p:nvPicPr>
          <p:cNvPr id="31746" name="Picture 2" descr="https://pp.userapi.com/c849536/v849536695/16f6d0/jX9cHcmoz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00808"/>
            <a:ext cx="3600400" cy="48042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https://ds05.infourok.ru/uploads/ex/090c/0000090b-ab66fe35/640/img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Цель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just"/>
            <a:r>
              <a:rPr lang="ru-RU" dirty="0" smtClean="0"/>
              <a:t>формировать у детей правильное представление о семье: роли матери, отца, дедушки, бабушки, детей, которые живут вместе, любят друг друга, заботятся друг о друге.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Задачи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00600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/>
              <a:t>Познакомить детей с понятием «семья», названиями всех членов семьи;</a:t>
            </a:r>
          </a:p>
          <a:p>
            <a:pPr algn="just"/>
            <a:r>
              <a:rPr lang="ru-RU" sz="1800" b="1" dirty="0" smtClean="0"/>
              <a:t>Закрепить представления о семье, о членах семьи и их отличительных особенностях;</a:t>
            </a:r>
          </a:p>
          <a:p>
            <a:pPr algn="just"/>
            <a:r>
              <a:rPr lang="ru-RU" sz="1800" b="1" dirty="0" smtClean="0"/>
              <a:t>Формировать интерес и потребность в рассматривании и изучении наглядного материала;</a:t>
            </a:r>
          </a:p>
          <a:p>
            <a:pPr algn="just"/>
            <a:r>
              <a:rPr lang="ru-RU" sz="1800" b="1" dirty="0" smtClean="0"/>
              <a:t>Закреплять способность сравнивать и различать предметы по назначению и функциям;</a:t>
            </a:r>
          </a:p>
          <a:p>
            <a:pPr algn="just"/>
            <a:r>
              <a:rPr lang="ru-RU" sz="1800" b="1" dirty="0" smtClean="0"/>
              <a:t>Совершенствовать координацию руки и глаза, графических навыков, мелкой моторики рук;</a:t>
            </a:r>
          </a:p>
          <a:p>
            <a:pPr algn="just"/>
            <a:r>
              <a:rPr lang="ru-RU" sz="1800" b="1" dirty="0" smtClean="0"/>
              <a:t>Развивать способность детей ориентироваться в ограниченном пространстве;</a:t>
            </a:r>
          </a:p>
          <a:p>
            <a:pPr algn="just"/>
            <a:r>
              <a:rPr lang="ru-RU" sz="1800" b="1" dirty="0" smtClean="0"/>
              <a:t>Развивать логическое мышление, зрительное восприятие и внимание;</a:t>
            </a:r>
          </a:p>
          <a:p>
            <a:pPr algn="just"/>
            <a:r>
              <a:rPr lang="ru-RU" sz="1800" b="1" dirty="0" smtClean="0"/>
              <a:t>Закреплять способность правильно вести себя в ситуации занятия-игры;</a:t>
            </a:r>
          </a:p>
          <a:p>
            <a:pPr algn="just"/>
            <a:r>
              <a:rPr lang="ru-RU" sz="1800" b="1" dirty="0" smtClean="0"/>
              <a:t>Закреплять способность детей играть в различные дидактические игры, выполняя правила;</a:t>
            </a:r>
          </a:p>
          <a:p>
            <a:pPr algn="just"/>
            <a:r>
              <a:rPr lang="ru-RU" sz="1800" b="1" dirty="0" smtClean="0"/>
              <a:t>Развивать сообразительность умение самостоятельно решать поставленную задачу</a:t>
            </a:r>
            <a:r>
              <a:rPr lang="ru-RU" sz="1900" dirty="0" smtClean="0"/>
              <a:t>.</a:t>
            </a:r>
            <a:endParaRPr lang="ru-RU" sz="1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Актуальность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Для каждого человека семья является началом начал; ни одно цивилизованное общество не обходилось без семьи;</a:t>
            </a:r>
          </a:p>
          <a:p>
            <a:pPr algn="just"/>
            <a:r>
              <a:rPr lang="ru-RU" dirty="0" smtClean="0"/>
              <a:t>Семья является важнейшим социальным институтом, отвечающим за духовно-нравственное воспитание личности.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Актуальностью данной темы является то, что </a:t>
            </a:r>
            <a:r>
              <a:rPr lang="ru-RU" dirty="0" err="1" smtClean="0">
                <a:solidFill>
                  <a:srgbClr val="FF0000"/>
                </a:solidFill>
              </a:rPr>
              <a:t>лэпбук</a:t>
            </a:r>
            <a:r>
              <a:rPr lang="ru-RU" dirty="0" smtClean="0">
                <a:solidFill>
                  <a:srgbClr val="FF0000"/>
                </a:solidFill>
              </a:rPr>
              <a:t> – это способ закрепления и повторения материалов проекта или тематической недели.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Содержание </a:t>
            </a:r>
            <a:r>
              <a:rPr lang="ru-RU" sz="6600" b="1" dirty="0" err="1" smtClean="0"/>
              <a:t>лэпбука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Дидактическая игра «Кому, что принадлежит?»</a:t>
            </a:r>
          </a:p>
          <a:p>
            <a:pPr algn="just"/>
            <a:r>
              <a:rPr lang="ru-RU" dirty="0" smtClean="0"/>
              <a:t>Дидактическая игра «Семейные обязанности»</a:t>
            </a:r>
          </a:p>
          <a:p>
            <a:pPr algn="just"/>
            <a:r>
              <a:rPr lang="ru-RU" dirty="0" smtClean="0"/>
              <a:t>Пословицы и поговорки о семье</a:t>
            </a:r>
          </a:p>
          <a:p>
            <a:pPr algn="just"/>
            <a:r>
              <a:rPr lang="ru-RU" dirty="0" smtClean="0"/>
              <a:t>Загадки о членах семьи</a:t>
            </a:r>
          </a:p>
          <a:p>
            <a:pPr algn="just"/>
            <a:r>
              <a:rPr lang="ru-RU" dirty="0" err="1" smtClean="0"/>
              <a:t>Пазл</a:t>
            </a:r>
            <a:r>
              <a:rPr lang="ru-RU" dirty="0" smtClean="0"/>
              <a:t> «Семья»</a:t>
            </a:r>
          </a:p>
          <a:p>
            <a:pPr algn="just"/>
            <a:r>
              <a:rPr lang="ru-RU" dirty="0" smtClean="0"/>
              <a:t>Дидактическая игра «Генеалогическое древо»</a:t>
            </a:r>
          </a:p>
          <a:p>
            <a:pPr algn="just"/>
            <a:r>
              <a:rPr lang="ru-RU" dirty="0" smtClean="0"/>
              <a:t>Игра «Ромашка» с вращающейся стрелкой</a:t>
            </a:r>
          </a:p>
          <a:p>
            <a:pPr algn="just"/>
            <a:r>
              <a:rPr lang="ru-RU" dirty="0" smtClean="0"/>
              <a:t>Иллюстрации на тему «Семья»</a:t>
            </a:r>
          </a:p>
          <a:p>
            <a:pPr algn="just"/>
            <a:r>
              <a:rPr lang="ru-RU" dirty="0" smtClean="0"/>
              <a:t>Раскраски и обводки на тему «Семья»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64" name="Picture 4" descr="https://pp.userapi.com/c850532/v850532839/f9592/1B6rql7Oyk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32656"/>
            <a:ext cx="4536504" cy="60533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9938" name="Picture 2" descr="https://pp.userapi.com/c851332/v851332839/f3feb/_Wd8Gl2rrl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8134350" cy="6096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8914" name="Picture 2" descr="https://pp.userapi.com/c847021/v847021695/1ea879/bid4nl4xLq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8134350" cy="6096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-dog.ru/wallpapers/1/94/3342235826913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0" name="Picture 2" descr="https://pp.userapi.com/c849536/v849536695/16f6d0/jX9cHcmoz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32656"/>
            <a:ext cx="4655840" cy="6212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395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ЛЭПБУК  «МОЯ СЕМЬЯ»</vt:lpstr>
      <vt:lpstr>Цель</vt:lpstr>
      <vt:lpstr>Задачи</vt:lpstr>
      <vt:lpstr>Актуальность</vt:lpstr>
      <vt:lpstr>Содержание лэпбука</vt:lpstr>
      <vt:lpstr>Слайд 6</vt:lpstr>
      <vt:lpstr>Слайд 7</vt:lpstr>
      <vt:lpstr>Слайд 8</vt:lpstr>
      <vt:lpstr>Слайд 9</vt:lpstr>
      <vt:lpstr>Дидактическая игра  «Кому, что принадлежит?»</vt:lpstr>
      <vt:lpstr>Дидактическая игра  «Семейные обязанности» </vt:lpstr>
      <vt:lpstr>Пословицы и поговорки о семье </vt:lpstr>
      <vt:lpstr>Загадки</vt:lpstr>
      <vt:lpstr>Пазл «Семья»</vt:lpstr>
      <vt:lpstr>Дидактическая игра  «Генеалогическое древо»</vt:lpstr>
      <vt:lpstr>Игра «Ромашка»  с вращающейся стрелкой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ЛЭПБУК  «МОЯ СЕМЬЯ»</dc:title>
  <dc:creator>Валерия Кукольщикова</dc:creator>
  <cp:lastModifiedBy>Валерия</cp:lastModifiedBy>
  <cp:revision>4</cp:revision>
  <dcterms:created xsi:type="dcterms:W3CDTF">2019-04-11T17:08:38Z</dcterms:created>
  <dcterms:modified xsi:type="dcterms:W3CDTF">2021-03-23T18:14:30Z</dcterms:modified>
</cp:coreProperties>
</file>