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26.01.2023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26.01.2023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ulmix.ru/ImgSt/transport/kak-slepit-korablik-iz-plastilina.jpg"/>
          <p:cNvPicPr>
            <a:picLocks noChangeAspect="1" noChangeArrowheads="1"/>
          </p:cNvPicPr>
          <p:nvPr/>
        </p:nvPicPr>
        <p:blipFill>
          <a:blip r:embed="rId2"/>
          <a:srcRect l="26293" r="14204"/>
          <a:stretch>
            <a:fillRect/>
          </a:stretch>
        </p:blipFill>
        <p:spPr bwMode="auto">
          <a:xfrm>
            <a:off x="857224" y="173614"/>
            <a:ext cx="7215238" cy="668438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Как слепить кораблик из пластилина - шаг 10"/>
          <p:cNvPicPr>
            <a:picLocks noChangeAspect="1" noChangeArrowheads="1"/>
          </p:cNvPicPr>
          <p:nvPr/>
        </p:nvPicPr>
        <p:blipFill>
          <a:blip r:embed="rId2"/>
          <a:srcRect b="13410"/>
          <a:stretch>
            <a:fillRect/>
          </a:stretch>
        </p:blipFill>
        <p:spPr bwMode="auto">
          <a:xfrm>
            <a:off x="214282" y="142852"/>
            <a:ext cx="8786874" cy="5857916"/>
          </a:xfrm>
          <a:prstGeom prst="rect">
            <a:avLst/>
          </a:prstGeom>
          <a:noFill/>
        </p:spPr>
      </p:pic>
      <p:sp>
        <p:nvSpPr>
          <p:cNvPr id="3" name="Прямоугольник 2"/>
          <p:cNvSpPr/>
          <p:nvPr/>
        </p:nvSpPr>
        <p:spPr>
          <a:xfrm>
            <a:off x="571472" y="5929330"/>
            <a:ext cx="8572528" cy="646331"/>
          </a:xfrm>
          <a:prstGeom prst="rect">
            <a:avLst/>
          </a:prstGeom>
        </p:spPr>
        <p:txBody>
          <a:bodyPr wrap="square">
            <a:spAutoFit/>
          </a:bodyPr>
          <a:lstStyle/>
          <a:p>
            <a:r>
              <a:rPr lang="ru-RU" dirty="0" smtClean="0"/>
              <a:t>Чтобы закончить внешний вид, сделайте красный флажок и поместите его на верхнюю точку. Также приклейте к передней (носовой) части желтый якорь.</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286520"/>
            <a:ext cx="9501222" cy="369332"/>
          </a:xfrm>
          <a:prstGeom prst="rect">
            <a:avLst/>
          </a:prstGeom>
        </p:spPr>
        <p:txBody>
          <a:bodyPr wrap="square">
            <a:spAutoFit/>
          </a:bodyPr>
          <a:lstStyle/>
          <a:p>
            <a:r>
              <a:rPr lang="ru-RU" dirty="0" smtClean="0"/>
              <a:t>Наш кораблик из пластилина готов, и он может начинать свое кругосветное путешествие.</a:t>
            </a:r>
            <a:endParaRPr lang="ru-RU" dirty="0"/>
          </a:p>
        </p:txBody>
      </p:sp>
      <p:pic>
        <p:nvPicPr>
          <p:cNvPr id="23554" name="Picture 2" descr="Как слепить кораблик из пластилина - шаг 11"/>
          <p:cNvPicPr>
            <a:picLocks noChangeAspect="1" noChangeArrowheads="1"/>
          </p:cNvPicPr>
          <p:nvPr/>
        </p:nvPicPr>
        <p:blipFill>
          <a:blip r:embed="rId2"/>
          <a:srcRect/>
          <a:stretch>
            <a:fillRect/>
          </a:stretch>
        </p:blipFill>
        <p:spPr bwMode="auto">
          <a:xfrm>
            <a:off x="357158" y="142852"/>
            <a:ext cx="8072494" cy="605975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14282" y="357166"/>
            <a:ext cx="1571636" cy="5078313"/>
          </a:xfrm>
          <a:prstGeom prst="rect">
            <a:avLst/>
          </a:prstGeom>
        </p:spPr>
        <p:txBody>
          <a:bodyPr wrap="square">
            <a:spAutoFit/>
          </a:bodyPr>
          <a:lstStyle/>
          <a:p>
            <a:r>
              <a:rPr lang="ru-RU" dirty="0" smtClean="0"/>
              <a:t>Подготовьте мягкую коричневую массу для лепки деревянного днища и несколько длинных и достаточно толстых колбасок, которые позволят нам набрать высоту бортов кораблика.</a:t>
            </a:r>
            <a:endParaRPr lang="ru-RU" dirty="0"/>
          </a:p>
        </p:txBody>
      </p:sp>
      <p:pic>
        <p:nvPicPr>
          <p:cNvPr id="14340" name="Picture 4" descr="Как слепить кораблик из пластилина - шаг 2"/>
          <p:cNvPicPr>
            <a:picLocks noChangeAspect="1" noChangeArrowheads="1"/>
          </p:cNvPicPr>
          <p:nvPr/>
        </p:nvPicPr>
        <p:blipFill>
          <a:blip r:embed="rId2"/>
          <a:srcRect l="15094" r="16038"/>
          <a:stretch>
            <a:fillRect/>
          </a:stretch>
        </p:blipFill>
        <p:spPr bwMode="auto">
          <a:xfrm>
            <a:off x="2357422" y="0"/>
            <a:ext cx="6160634" cy="671514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Как слепить кораблик из пластилина - шаг 3"/>
          <p:cNvPicPr>
            <a:picLocks noChangeAspect="1" noChangeArrowheads="1"/>
          </p:cNvPicPr>
          <p:nvPr/>
        </p:nvPicPr>
        <p:blipFill>
          <a:blip r:embed="rId2"/>
          <a:srcRect b="25066"/>
          <a:stretch>
            <a:fillRect/>
          </a:stretch>
        </p:blipFill>
        <p:spPr bwMode="auto">
          <a:xfrm>
            <a:off x="0" y="0"/>
            <a:ext cx="9144000" cy="5643578"/>
          </a:xfrm>
          <a:prstGeom prst="rect">
            <a:avLst/>
          </a:prstGeom>
          <a:noFill/>
        </p:spPr>
      </p:pic>
      <p:sp>
        <p:nvSpPr>
          <p:cNvPr id="3" name="Прямоугольник 2"/>
          <p:cNvSpPr/>
          <p:nvPr/>
        </p:nvSpPr>
        <p:spPr>
          <a:xfrm>
            <a:off x="0" y="5643578"/>
            <a:ext cx="8858280" cy="1200329"/>
          </a:xfrm>
          <a:prstGeom prst="rect">
            <a:avLst/>
          </a:prstGeom>
        </p:spPr>
        <p:txBody>
          <a:bodyPr wrap="square">
            <a:spAutoFit/>
          </a:bodyPr>
          <a:lstStyle/>
          <a:p>
            <a:r>
              <a:rPr lang="ru-RU" dirty="0" smtClean="0"/>
              <a:t>Раздавите коричневую массу ладонью и постепенно придайте ей форму лепестка. В центре деталь должна быть округлой, а к концам сужаться.</a:t>
            </a:r>
          </a:p>
          <a:p>
            <a:r>
              <a:rPr lang="ru-RU" dirty="0" smtClean="0"/>
              <a:t/>
            </a:r>
            <a:br>
              <a:rPr lang="ru-RU" dirty="0" smtClean="0"/>
            </a:b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Как слепить кораблик из пластилина - шаг 4"/>
          <p:cNvPicPr>
            <a:picLocks noChangeAspect="1" noChangeArrowheads="1"/>
          </p:cNvPicPr>
          <p:nvPr/>
        </p:nvPicPr>
        <p:blipFill>
          <a:blip r:embed="rId2"/>
          <a:srcRect b="13618"/>
          <a:stretch>
            <a:fillRect/>
          </a:stretch>
        </p:blipFill>
        <p:spPr bwMode="auto">
          <a:xfrm>
            <a:off x="0" y="-285776"/>
            <a:ext cx="9144000" cy="5929331"/>
          </a:xfrm>
          <a:prstGeom prst="rect">
            <a:avLst/>
          </a:prstGeom>
          <a:noFill/>
        </p:spPr>
      </p:pic>
      <p:sp>
        <p:nvSpPr>
          <p:cNvPr id="3" name="Прямоугольник 2"/>
          <p:cNvSpPr/>
          <p:nvPr/>
        </p:nvSpPr>
        <p:spPr>
          <a:xfrm>
            <a:off x="1000100" y="5857892"/>
            <a:ext cx="6786610" cy="923330"/>
          </a:xfrm>
          <a:prstGeom prst="rect">
            <a:avLst/>
          </a:prstGeom>
        </p:spPr>
        <p:txBody>
          <a:bodyPr wrap="square">
            <a:spAutoFit/>
          </a:bodyPr>
          <a:lstStyle/>
          <a:p>
            <a:r>
              <a:rPr lang="ru-RU" dirty="0" smtClean="0"/>
              <a:t>Наклейте по краю коричневого лепестка – днища – первый слой оранжевой колбаски. С помощью оранжевой детали повторите форму лепестка.</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Как слепить кораблик из пластилина - шаг 5"/>
          <p:cNvPicPr>
            <a:picLocks noChangeAspect="1" noChangeArrowheads="1"/>
          </p:cNvPicPr>
          <p:nvPr/>
        </p:nvPicPr>
        <p:blipFill>
          <a:blip r:embed="rId2"/>
          <a:srcRect b="20071"/>
          <a:stretch>
            <a:fillRect/>
          </a:stretch>
        </p:blipFill>
        <p:spPr bwMode="auto">
          <a:xfrm>
            <a:off x="0" y="0"/>
            <a:ext cx="8929718" cy="6192830"/>
          </a:xfrm>
          <a:prstGeom prst="rect">
            <a:avLst/>
          </a:prstGeom>
          <a:noFill/>
        </p:spPr>
      </p:pic>
      <p:sp>
        <p:nvSpPr>
          <p:cNvPr id="4" name="Прямоугольник 3"/>
          <p:cNvSpPr/>
          <p:nvPr/>
        </p:nvSpPr>
        <p:spPr>
          <a:xfrm>
            <a:off x="571472" y="6143644"/>
            <a:ext cx="8358246" cy="646331"/>
          </a:xfrm>
          <a:prstGeom prst="rect">
            <a:avLst/>
          </a:prstGeom>
        </p:spPr>
        <p:txBody>
          <a:bodyPr wrap="square">
            <a:spAutoFit/>
          </a:bodyPr>
          <a:lstStyle/>
          <a:p>
            <a:r>
              <a:rPr lang="ru-RU" dirty="0" smtClean="0"/>
              <a:t>Далее еще несколько раз продублируйте оранжевую деталь, поднимая борта кораблика вверх. Вам достаточно будет трех-четырех слоев для полного набора.</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Как слепить кораблик из пластилина - шаг 6"/>
          <p:cNvPicPr>
            <a:picLocks noChangeAspect="1" noChangeArrowheads="1"/>
          </p:cNvPicPr>
          <p:nvPr/>
        </p:nvPicPr>
        <p:blipFill>
          <a:blip r:embed="rId2"/>
          <a:srcRect b="12078"/>
          <a:stretch>
            <a:fillRect/>
          </a:stretch>
        </p:blipFill>
        <p:spPr bwMode="auto">
          <a:xfrm>
            <a:off x="0" y="0"/>
            <a:ext cx="9144000" cy="6035052"/>
          </a:xfrm>
          <a:prstGeom prst="rect">
            <a:avLst/>
          </a:prstGeom>
          <a:noFill/>
        </p:spPr>
      </p:pic>
      <p:sp>
        <p:nvSpPr>
          <p:cNvPr id="3" name="Прямоугольник 2"/>
          <p:cNvSpPr/>
          <p:nvPr/>
        </p:nvSpPr>
        <p:spPr>
          <a:xfrm>
            <a:off x="2214546" y="6143644"/>
            <a:ext cx="4524765" cy="369332"/>
          </a:xfrm>
          <a:prstGeom prst="rect">
            <a:avLst/>
          </a:prstGeom>
        </p:spPr>
        <p:txBody>
          <a:bodyPr wrap="none">
            <a:spAutoFit/>
          </a:bodyPr>
          <a:lstStyle/>
          <a:p>
            <a:r>
              <a:rPr lang="ru-RU" dirty="0" smtClean="0"/>
              <a:t>С двух сторон добавьте коричневые детали.</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Как слепить кораблик из пластилина - шаг 7"/>
          <p:cNvPicPr>
            <a:picLocks noChangeAspect="1" noChangeArrowheads="1"/>
          </p:cNvPicPr>
          <p:nvPr/>
        </p:nvPicPr>
        <p:blipFill>
          <a:blip r:embed="rId2"/>
          <a:srcRect t="12489" b="10745"/>
          <a:stretch>
            <a:fillRect/>
          </a:stretch>
        </p:blipFill>
        <p:spPr bwMode="auto">
          <a:xfrm>
            <a:off x="0" y="142852"/>
            <a:ext cx="9144000" cy="5269260"/>
          </a:xfrm>
          <a:prstGeom prst="rect">
            <a:avLst/>
          </a:prstGeom>
          <a:noFill/>
        </p:spPr>
      </p:pic>
      <p:sp>
        <p:nvSpPr>
          <p:cNvPr id="3" name="Прямоугольник 2"/>
          <p:cNvSpPr/>
          <p:nvPr/>
        </p:nvSpPr>
        <p:spPr>
          <a:xfrm>
            <a:off x="0" y="5429264"/>
            <a:ext cx="9144000" cy="1754326"/>
          </a:xfrm>
          <a:prstGeom prst="rect">
            <a:avLst/>
          </a:prstGeom>
        </p:spPr>
        <p:txBody>
          <a:bodyPr wrap="square">
            <a:spAutoFit/>
          </a:bodyPr>
          <a:lstStyle/>
          <a:p>
            <a:r>
              <a:rPr lang="ru-RU" dirty="0" smtClean="0"/>
              <a:t>Разомните две порции белого пластилина до полной податливости, при этом одна порция должна быть немного меньше, чем вторая. Начинайте раздавливать каждый кусок по отдельности, создавая паруса. Придайте немного неправильную форму каждому четырехугольнику. А также подготовьте деревянную шпажку или любой другой крепеж.</a:t>
            </a:r>
          </a:p>
          <a:p>
            <a:r>
              <a:rPr lang="ru-RU" dirty="0" smtClean="0"/>
              <a:t/>
            </a:r>
            <a:br>
              <a:rPr lang="ru-RU" dirty="0" smtClean="0"/>
            </a:b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6143644"/>
            <a:ext cx="7929618" cy="923330"/>
          </a:xfrm>
          <a:prstGeom prst="rect">
            <a:avLst/>
          </a:prstGeom>
        </p:spPr>
        <p:txBody>
          <a:bodyPr wrap="square">
            <a:spAutoFit/>
          </a:bodyPr>
          <a:lstStyle/>
          <a:p>
            <a:r>
              <a:rPr lang="ru-RU" dirty="0" smtClean="0"/>
              <a:t>Сделайте два паруса и проденьте в них деревянную палочку.</a:t>
            </a:r>
          </a:p>
          <a:p>
            <a:r>
              <a:rPr lang="ru-RU" dirty="0" smtClean="0"/>
              <a:t/>
            </a:r>
            <a:br>
              <a:rPr lang="ru-RU" dirty="0" smtClean="0"/>
            </a:br>
            <a:endParaRPr lang="ru-RU" dirty="0"/>
          </a:p>
        </p:txBody>
      </p:sp>
      <p:pic>
        <p:nvPicPr>
          <p:cNvPr id="20482" name="Picture 2" descr="Как слепить кораблик из пластилина - шаг 8"/>
          <p:cNvPicPr>
            <a:picLocks noChangeAspect="1" noChangeArrowheads="1"/>
          </p:cNvPicPr>
          <p:nvPr/>
        </p:nvPicPr>
        <p:blipFill>
          <a:blip r:embed="rId2"/>
          <a:srcRect t="9480"/>
          <a:stretch>
            <a:fillRect/>
          </a:stretch>
        </p:blipFill>
        <p:spPr bwMode="auto">
          <a:xfrm>
            <a:off x="142844" y="142852"/>
            <a:ext cx="8891532" cy="5996036"/>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Как слепить кораблик из пластилина - шаг 9"/>
          <p:cNvPicPr>
            <a:picLocks noChangeAspect="1" noChangeArrowheads="1"/>
          </p:cNvPicPr>
          <p:nvPr/>
        </p:nvPicPr>
        <p:blipFill>
          <a:blip r:embed="rId2"/>
          <a:srcRect b="10638"/>
          <a:stretch>
            <a:fillRect/>
          </a:stretch>
        </p:blipFill>
        <p:spPr bwMode="auto">
          <a:xfrm>
            <a:off x="198423" y="95820"/>
            <a:ext cx="8802733" cy="5904971"/>
          </a:xfrm>
          <a:prstGeom prst="rect">
            <a:avLst/>
          </a:prstGeom>
          <a:noFill/>
        </p:spPr>
      </p:pic>
      <p:sp>
        <p:nvSpPr>
          <p:cNvPr id="3" name="Прямоугольник 2"/>
          <p:cNvSpPr/>
          <p:nvPr/>
        </p:nvSpPr>
        <p:spPr>
          <a:xfrm>
            <a:off x="428596" y="6215082"/>
            <a:ext cx="7858180" cy="369332"/>
          </a:xfrm>
          <a:prstGeom prst="rect">
            <a:avLst/>
          </a:prstGeom>
        </p:spPr>
        <p:txBody>
          <a:bodyPr wrap="square">
            <a:spAutoFit/>
          </a:bodyPr>
          <a:lstStyle/>
          <a:p>
            <a:r>
              <a:rPr lang="ru-RU" dirty="0" smtClean="0"/>
              <a:t>Вставьте мачту с парусами в кораблик, прикрепив его к пластилину днища.</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208</Words>
  <Application>Microsoft Office PowerPoint</Application>
  <PresentationFormat>Экран (4:3)</PresentationFormat>
  <Paragraphs>13</Paragraphs>
  <Slides>11</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11</vt:i4>
      </vt:variant>
    </vt:vector>
  </HeadingPairs>
  <TitlesOfParts>
    <vt:vector size="14" baseType="lpstr">
      <vt:lpstr>Arial</vt:lpstr>
      <vt:lpstr>Calibri</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ДетСад3</dc:creator>
  <cp:lastModifiedBy>Учетная запись Майкрософт</cp:lastModifiedBy>
  <cp:revision>1</cp:revision>
  <dcterms:created xsi:type="dcterms:W3CDTF">2021-03-24T06:03:03Z</dcterms:created>
  <dcterms:modified xsi:type="dcterms:W3CDTF">2023-01-26T15:08:13Z</dcterms:modified>
</cp:coreProperties>
</file>