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34" r:id="rId3"/>
    <p:sldId id="342" r:id="rId4"/>
    <p:sldId id="340" r:id="rId5"/>
    <p:sldId id="338" r:id="rId6"/>
    <p:sldId id="339" r:id="rId7"/>
    <p:sldId id="337" r:id="rId8"/>
  </p:sldIdLst>
  <p:sldSz cx="9144000" cy="6858000" type="screen4x3"/>
  <p:notesSz cx="6888163" cy="100171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  <a:srgbClr val="008000"/>
    <a:srgbClr val="2AE1EA"/>
    <a:srgbClr val="DEE48E"/>
    <a:srgbClr val="ACC777"/>
    <a:srgbClr val="9ABB59"/>
    <a:srgbClr val="B2CB7F"/>
    <a:srgbClr val="FFFFFF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871" cy="50085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1"/>
            <a:ext cx="2984871" cy="50085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2B7D448-1DAE-4033-A58C-624D1101FF31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135"/>
            <a:ext cx="5510530" cy="4507706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4531"/>
            <a:ext cx="2984871" cy="50085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4531"/>
            <a:ext cx="2984871" cy="50085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A24DC63-9000-45A0-BAA0-87AEDB57FD5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0248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39193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286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954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124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809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45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608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716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09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767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965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403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1117606"/>
            <a:ext cx="6624736" cy="31132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мастер-класс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с дошкольниками  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технологии тимбилдинга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форму взаимодействия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детским коллективом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процессе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24546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Городской конкурс профессионального мастерства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«Искусство быть в профессии»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0152" y="4456686"/>
            <a:ext cx="297033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Подготовил: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высшей квалификационной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категории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МБДОУ «Детский сад №10»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Макеева Анна Михайловна</a:t>
            </a:r>
          </a:p>
          <a:p>
            <a:pPr algn="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071661" y="5449266"/>
            <a:ext cx="331112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1350" b="1" i="1" dirty="0"/>
          </a:p>
          <a:p>
            <a:pPr algn="ctr" eaLnBrk="1" hangingPunct="1"/>
            <a:endParaRPr lang="ru-RU" altLang="ru-RU" sz="1350" b="1" i="1" dirty="0"/>
          </a:p>
          <a:p>
            <a:pPr algn="ctr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Дзержинск </a:t>
            </a:r>
          </a:p>
          <a:p>
            <a:pPr algn="ctr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</a:p>
          <a:p>
            <a:pPr algn="ctr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</a:p>
          <a:p>
            <a:pPr algn="ctr" eaLnBrk="1" hangingPunct="1"/>
            <a:endParaRPr lang="ru-RU" altLang="ru-RU" sz="135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3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54670" y="108296"/>
            <a:ext cx="3446541" cy="358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ктуальность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1884" y="420855"/>
            <a:ext cx="893211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Приказ МО и науки РФ от.17.01.2013№1155 «Об утверждении Федерального государственного образовательного стандарта дошкольного образования» 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 1.2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«Стандарт разработан на основе Конституции Российской Федерации и законодательства РФ и с учетом Конвенции ООН о правах ребёнка, в основе которых заложены следующие основные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4) реализация Программы в формах, специфических для детей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данной возрастной группы, 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в форме игры, познавательной и исследовательской деятельности, в форме творческой </a:t>
            </a:r>
            <a:r>
              <a:rPr lang="ru-RU" alt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активности..</a:t>
            </a:r>
            <a:r>
              <a:rPr lang="ru-RU" alt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специфических</a:t>
            </a:r>
            <a:r>
              <a:rPr lang="ru-RU" alt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в форме игры, познавательной </a:t>
            </a: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-Реализация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 формах, специфических для детей данной возрастной группы,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в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коллективных игр направленных на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командообразование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уверенности в себе и целеустремленности.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altLang="ru-RU" sz="2000" b="1" i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037" y="3533217"/>
            <a:ext cx="8475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itchFamily="18" charset="0"/>
              </a:rPr>
              <a:t>Игровая технология </a:t>
            </a:r>
            <a:r>
              <a:rPr lang="ru-RU" sz="2800" b="1" u="sng" dirty="0" err="1" smtClean="0">
                <a:latin typeface="Times New Roman" panose="02020603050405020304" pitchFamily="18" charset="0"/>
                <a:cs typeface="Times New Roman" pitchFamily="18" charset="0"/>
              </a:rPr>
              <a:t>тимбилдинг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itchFamily="18" charset="0"/>
              </a:rPr>
              <a:t>:</a:t>
            </a:r>
            <a:endParaRPr lang="ru-RU" sz="2800" b="1" u="sng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endCxn id="13" idx="0"/>
          </p:cNvCxnSpPr>
          <p:nvPr/>
        </p:nvCxnSpPr>
        <p:spPr>
          <a:xfrm flipH="1">
            <a:off x="1291333" y="4042983"/>
            <a:ext cx="1070322" cy="72974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32240" y="4018208"/>
            <a:ext cx="720080" cy="563233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1213" y="4772732"/>
            <a:ext cx="2160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проявлению  личностных качеств у ребенка, учит слушать и понимать чужое мнение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91510" y="4460173"/>
            <a:ext cx="23042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Даёт д</a:t>
            </a:r>
            <a:r>
              <a:rPr lang="ru-RU" sz="1600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тям возможность проявлять инициативу, воспитывает уверенность в себе, лидерские качества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347317" y="3979854"/>
            <a:ext cx="27243" cy="62224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226034" y="4709983"/>
            <a:ext cx="23762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коммуникативные способности, способствует решению нестандартных задач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602298" y="4460173"/>
            <a:ext cx="22523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установлению дружеских взаимоотношений у детей в группе, развивает сплоченность в коллективе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612865" y="3998278"/>
            <a:ext cx="28037" cy="80191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835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312068" y="934230"/>
            <a:ext cx="8591871" cy="4525963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«Тимбилдинг»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-современная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технология, которая позволяет в игровой динамичной форме обучить людей навыкам работы в команде, общению, принятию решений.</a:t>
            </a:r>
            <a:endParaRPr lang="ru-RU" sz="20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применить во всех образовательных областях: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физическое, социально-коммуникативное, речевое, познавательное и художественно-эстетическое развитие. </a:t>
            </a: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123" y="2781406"/>
            <a:ext cx="8475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itchFamily="18" charset="0"/>
              </a:rPr>
              <a:t>Виды тимбилдинга:</a:t>
            </a:r>
            <a:endParaRPr lang="ru-RU" sz="2800" b="1" u="sng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15616" y="3197211"/>
            <a:ext cx="1805068" cy="640187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084168" y="3203077"/>
            <a:ext cx="1562262" cy="630342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20174" y="3231407"/>
            <a:ext cx="0" cy="82184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2120" y="3170183"/>
            <a:ext cx="0" cy="84144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115616" y="317637"/>
            <a:ext cx="698477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технологии тимбилдинга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660688" y="4011632"/>
            <a:ext cx="1849621" cy="2561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еретягивание каната»;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«Поймай хвост дракона»;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урони мяч»;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фигуру»;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«Гусеница»;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«Удержи обруч»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68756" y="4011632"/>
            <a:ext cx="2595532" cy="20096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Коммуникативный: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«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Передай привет по кругу»;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«Назови соседа ласково»;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 предложение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 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настроение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 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эмоцию»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3655" y="3894437"/>
            <a:ext cx="2344708" cy="1368152"/>
          </a:xfrm>
          <a:prstGeom prst="rect">
            <a:avLst/>
          </a:prstGeom>
          <a:solidFill>
            <a:srgbClr val="B7FFB7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фигуру»;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«Слепая геометрия»;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«Светофор»</a:t>
            </a:r>
          </a:p>
          <a:p>
            <a:pPr algn="ctr"/>
            <a:endParaRPr lang="ru-RU" sz="20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22736" y="3890458"/>
            <a:ext cx="1681204" cy="1626774"/>
          </a:xfrm>
          <a:prstGeom prst="rect">
            <a:avLst/>
          </a:prstGeom>
          <a:solidFill>
            <a:srgbClr val="B2CB7F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«Презентация себя и друзей»;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коллективных работ</a:t>
            </a:r>
          </a:p>
        </p:txBody>
      </p:sp>
    </p:spTree>
    <p:extLst>
      <p:ext uri="{BB962C8B-B14F-4D97-AF65-F5344CB8AC3E}">
        <p14:creationId xmlns:p14="http://schemas.microsoft.com/office/powerpoint/2010/main" xmlns="" val="13465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ovate.ru/files/u35075/5emociiiigr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54" y="260648"/>
            <a:ext cx="3112026" cy="185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lkie.net/wp-content/uploads/2018/08/deti-i-pedagog-igrayut-s-kartinkami-na-kotoryh-izobrazheny-fruk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0648"/>
            <a:ext cx="3000798" cy="185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ady-diary.ru/images/uploads/wysiwyg/c3/b3/0b7c0720ba1a70c7e0ce46e11a885878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54" y="4509120"/>
            <a:ext cx="3163664" cy="194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www.maam.ru/upload/blogs/detsad-801350-14897717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13127"/>
            <a:ext cx="3168352" cy="199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.pinimg.com/originals/27/89/f9/2789f96cf9898005ff98cf3c943f507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9172" y="4509120"/>
            <a:ext cx="3057022" cy="194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i.pinimg.com/originals/89/77/6d/89776d75f06a7a588dcbc94fc4822e1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00914"/>
            <a:ext cx="3024336" cy="200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285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1455298"/>
            <a:ext cx="68407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Wingdings" pitchFamily="2" charset="2"/>
              <a:buChar char="ü"/>
            </a:pP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«Построй фигуру»</a:t>
            </a:r>
          </a:p>
          <a:p>
            <a:pPr marL="173038" indent="-17303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Участники игры держат в руках веревку и строят из неё различные геометрические фигуры.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580" y="304684"/>
            <a:ext cx="72864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Wingdings" pitchFamily="2" charset="2"/>
              <a:buChar char="ü"/>
            </a:pPr>
            <a:r>
              <a:rPr lang="ru-RU" sz="2400" b="1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«Удержи карандаш»</a:t>
            </a:r>
          </a:p>
          <a:p>
            <a:pPr marL="173038" indent="-17303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Участники стоят в кругу и держат карандаши указательными пальцами, при этом выполняют различные задания.</a:t>
            </a:r>
          </a:p>
          <a:p>
            <a:pPr marL="173038" indent="-1730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580" y="2707813"/>
            <a:ext cx="86682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Wingdings" pitchFamily="2" charset="2"/>
              <a:buChar char="ü"/>
            </a:pPr>
            <a:r>
              <a:rPr lang="ru-RU" sz="2400" b="1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«Не урони мяч»</a:t>
            </a:r>
          </a:p>
          <a:p>
            <a:pPr marL="173038" indent="-173038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стоя в кругу перебрасывают друг другу мячи, главное – их не уронить (в процессе игры мячей становится больше).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etki.guru/wp-content/uploads/2021/06/malchi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3540" y="3967766"/>
            <a:ext cx="2877252" cy="2322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xn--44-kmc.xn--80aafey1amqq.xn--d1acj3b/images/events/cover/ad9d223e37bd600aa0821559156c72e0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1016" y="4191124"/>
            <a:ext cx="2451339" cy="187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bdsvet.ru/wp-content/uploads/2021/03/3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67766"/>
            <a:ext cx="2736303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67745" y="159588"/>
            <a:ext cx="4608511" cy="9864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 область применения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736" y="1136257"/>
            <a:ext cx="350069" cy="53909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70838" y="1675352"/>
            <a:ext cx="2520280" cy="66727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61364" y="1628800"/>
            <a:ext cx="2731279" cy="1006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-коммуникативное развитие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08063" y="1675353"/>
            <a:ext cx="2520280" cy="6672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518579" y="1136604"/>
            <a:ext cx="357677" cy="538749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499992" y="1136604"/>
            <a:ext cx="16585" cy="49219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812837" y="1144985"/>
            <a:ext cx="521990" cy="2593648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7181" y="2484735"/>
            <a:ext cx="2520280" cy="9523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</p:txBody>
      </p:sp>
      <p:pic>
        <p:nvPicPr>
          <p:cNvPr id="3080" name="Picture 8" descr="https://es-foto.ru/assets/gallery/15/2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838" y="4725144"/>
            <a:ext cx="2799728" cy="1844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 стрелкой 21"/>
          <p:cNvCxnSpPr/>
          <p:nvPr/>
        </p:nvCxnSpPr>
        <p:spPr>
          <a:xfrm>
            <a:off x="6002567" y="1133740"/>
            <a:ext cx="458372" cy="241776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470864" y="2510890"/>
            <a:ext cx="2520280" cy="8399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  <p:pic>
        <p:nvPicPr>
          <p:cNvPr id="15" name="Picture 8" descr="https://melkie.net/wp-content/uploads/2018/09/post_5ba5e37629c6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68" t="18547" r="11661"/>
          <a:stretch/>
        </p:blipFill>
        <p:spPr bwMode="auto">
          <a:xfrm>
            <a:off x="6123169" y="4853618"/>
            <a:ext cx="2736304" cy="184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489766" y="3738633"/>
            <a:ext cx="2361871" cy="5918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 часть занятия)</a:t>
            </a:r>
            <a:endParaRPr lang="ru-RU" sz="2000" dirty="0" smtClean="0"/>
          </a:p>
        </p:txBody>
      </p:sp>
      <p:sp>
        <p:nvSpPr>
          <p:cNvPr id="24" name="Прямоугольник 23"/>
          <p:cNvSpPr/>
          <p:nvPr/>
        </p:nvSpPr>
        <p:spPr>
          <a:xfrm>
            <a:off x="3118669" y="3127988"/>
            <a:ext cx="2780167" cy="17184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в ходе режимных моментов, в том числе на прогулке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56476" y="3567344"/>
            <a:ext cx="2791987" cy="869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Досуговая деятельность с детьми и родителями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flipH="1">
            <a:off x="4483407" y="2635792"/>
            <a:ext cx="16585" cy="49219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299640" y="5457123"/>
            <a:ext cx="2520280" cy="11180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 деятельность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000" b="1" i="1" dirty="0" smtClean="0"/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4503896" y="4853618"/>
            <a:ext cx="4388" cy="61681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9964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03848" y="341172"/>
            <a:ext cx="3564682" cy="473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3200" b="1" dirty="0" smtClean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77710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Князева О.Л.,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Р.Б., «Социально-эмоциональное развитие детей от 3 до 6 лет». Москва: Просвещение 2005;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«Технология развития навыков с сотрудничества старших дошкольников». Москва - Центр педагогического образования 2007;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нравственного здоровья дошкольников, занятия, игры, упражнения».  Под редакцией Кузнецовой Л.В., Панфиловой М.А.;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Шорыгина Т.А., «Беседы о хорошем и плохом поведении». Москва – Сфера 2000;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Г.Н., «Тренинг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СПб. – Речь 2005.</a:t>
            </a:r>
          </a:p>
          <a:p>
            <a:pPr marL="342900" indent="-342900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t2.depositphotos.com/1017986/11076/i/950/depositphotos_110769092-stock-photo-group-of-happy-kids-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89181"/>
            <a:ext cx="4320480" cy="2010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426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6802</TotalTime>
  <Words>505</Words>
  <Application>Microsoft Office PowerPoint</Application>
  <PresentationFormat>Экран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Базис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раздела образовательной  программы МБДОУ «Детский сад №10»</dc:title>
  <dc:creator>Sergey</dc:creator>
  <cp:lastModifiedBy>USER</cp:lastModifiedBy>
  <cp:revision>701</cp:revision>
  <dcterms:modified xsi:type="dcterms:W3CDTF">2023-01-24T11:19:16Z</dcterms:modified>
</cp:coreProperties>
</file>