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C196744C-DA64-4347-BD1F-123C21A202E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7685654-73CA-4EDD-A27F-AB507D1C5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568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6744C-DA64-4347-BD1F-123C21A202E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85654-73CA-4EDD-A27F-AB507D1C5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939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6744C-DA64-4347-BD1F-123C21A202E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85654-73CA-4EDD-A27F-AB507D1C5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60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6744C-DA64-4347-BD1F-123C21A202E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85654-73CA-4EDD-A27F-AB507D1C5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53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196744C-DA64-4347-BD1F-123C21A202E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A7685654-73CA-4EDD-A27F-AB507D1C5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6339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6744C-DA64-4347-BD1F-123C21A202E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85654-73CA-4EDD-A27F-AB507D1C5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60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6744C-DA64-4347-BD1F-123C21A202E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85654-73CA-4EDD-A27F-AB507D1C5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779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6744C-DA64-4347-BD1F-123C21A202E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85654-73CA-4EDD-A27F-AB507D1C5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628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6744C-DA64-4347-BD1F-123C21A202E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85654-73CA-4EDD-A27F-AB507D1C5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10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6744C-DA64-4347-BD1F-123C21A202E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A7685654-73CA-4EDD-A27F-AB507D1C548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29786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196744C-DA64-4347-BD1F-123C21A202E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A7685654-73CA-4EDD-A27F-AB507D1C548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0567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196744C-DA64-4347-BD1F-123C21A202E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7685654-73CA-4EDD-A27F-AB507D1C548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125277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Макет математического уголка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smtClean="0"/>
              <a:t>Обучающаяся 41-шк группы</a:t>
            </a:r>
          </a:p>
          <a:p>
            <a:r>
              <a:rPr lang="ru-RU" dirty="0" smtClean="0"/>
              <a:t>Мохначёва Анастасия </a:t>
            </a:r>
            <a:r>
              <a:rPr lang="ru-RU" dirty="0" err="1" smtClean="0"/>
              <a:t>Анастасия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113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502" y="217845"/>
            <a:ext cx="7952281" cy="66401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9" t="24466" b="1"/>
          <a:stretch/>
        </p:blipFill>
        <p:spPr>
          <a:xfrm>
            <a:off x="2865560" y="1692321"/>
            <a:ext cx="6465597" cy="462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7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0788" y="2172541"/>
            <a:ext cx="3472538" cy="23150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13122" y="2451503"/>
            <a:ext cx="3578878" cy="40721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9546" y="4435523"/>
            <a:ext cx="3193576" cy="20881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069" y="3725839"/>
            <a:ext cx="5349922" cy="27977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1241" y="245660"/>
            <a:ext cx="4820760" cy="22058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5855" y="238330"/>
            <a:ext cx="3907381" cy="20795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693" y="245660"/>
            <a:ext cx="3248167" cy="206490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039" y="2310566"/>
            <a:ext cx="5118754" cy="140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381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2224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32</TotalTime>
  <Words>11</Words>
  <Application>Microsoft Office PowerPoint</Application>
  <PresentationFormat>Широкоэкранный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Garamond</vt:lpstr>
      <vt:lpstr>Savon</vt:lpstr>
      <vt:lpstr>Макет математического уголка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математического уголка</dc:title>
  <dc:creator>Пользователь Windows</dc:creator>
  <cp:lastModifiedBy>Пользователь Windows</cp:lastModifiedBy>
  <cp:revision>5</cp:revision>
  <dcterms:created xsi:type="dcterms:W3CDTF">2023-01-25T22:44:20Z</dcterms:created>
  <dcterms:modified xsi:type="dcterms:W3CDTF">2023-01-25T23:26:03Z</dcterms:modified>
</cp:coreProperties>
</file>