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6"/>
  </p:notesMasterIdLst>
  <p:sldIdLst>
    <p:sldId id="277" r:id="rId2"/>
    <p:sldId id="305" r:id="rId3"/>
    <p:sldId id="306" r:id="rId4"/>
    <p:sldId id="307" r:id="rId5"/>
    <p:sldId id="308" r:id="rId6"/>
    <p:sldId id="309" r:id="rId7"/>
    <p:sldId id="311" r:id="rId8"/>
    <p:sldId id="317" r:id="rId9"/>
    <p:sldId id="312" r:id="rId10"/>
    <p:sldId id="313" r:id="rId11"/>
    <p:sldId id="314" r:id="rId12"/>
    <p:sldId id="315" r:id="rId13"/>
    <p:sldId id="310" r:id="rId14"/>
    <p:sldId id="31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74" autoAdjust="0"/>
    <p:restoredTop sz="99015" autoAdjust="0"/>
  </p:normalViewPr>
  <p:slideViewPr>
    <p:cSldViewPr>
      <p:cViewPr varScale="1">
        <p:scale>
          <a:sx n="92" d="100"/>
          <a:sy n="92" d="100"/>
        </p:scale>
        <p:origin x="1464" y="90"/>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830A1-3891-4B82-A120-081866556DA0}" type="datetimeFigureOut">
              <a:rPr lang="en-US" smtClean="0"/>
              <a:pPr/>
              <a:t>2/9/2018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CC9574-A819-4FE4-99A7-1E27AD09ADC2}" type="slidenum">
              <a:rPr lang="en-US" smtClean="0"/>
              <a:pPr/>
              <a:t>‹#›</a:t>
            </a:fld>
            <a:endParaRPr lang="en-US" dirty="0"/>
          </a:p>
        </p:txBody>
      </p:sp>
    </p:spTree>
    <p:extLst>
      <p:ext uri="{BB962C8B-B14F-4D97-AF65-F5344CB8AC3E}">
        <p14:creationId xmlns:p14="http://schemas.microsoft.com/office/powerpoint/2010/main" val="3264173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demonstrates the new capabilities of PowerPoint and it is best viewed in Slide Show. These slides are designed to give you great ideas for the presentations you’ll create in PowerPoint 2011!</a:t>
            </a:r>
          </a:p>
          <a:p>
            <a:endParaRPr lang="en-US" dirty="0" smtClean="0"/>
          </a:p>
          <a:p>
            <a:r>
              <a:rPr lang="en-US" sz="1200" kern="1200" dirty="0" smtClean="0">
                <a:solidFill>
                  <a:schemeClr val="tx1"/>
                </a:solidFill>
                <a:effectLst/>
                <a:latin typeface="+mn-lt"/>
                <a:ea typeface="+mn-ea"/>
                <a:cs typeface="+mn-cs"/>
              </a:rPr>
              <a:t>For more sample templates, click the File menu, and then click New From Template.  Under Templates, click Presentations.</a:t>
            </a:r>
            <a:endParaRPr lang="en-US" dirty="0" smtClean="0"/>
          </a:p>
        </p:txBody>
      </p:sp>
      <p:sp>
        <p:nvSpPr>
          <p:cNvPr id="4" name="Slide Number Placeholder 3"/>
          <p:cNvSpPr>
            <a:spLocks noGrp="1"/>
          </p:cNvSpPr>
          <p:nvPr>
            <p:ph type="sldNum" sz="quarter" idx="10"/>
          </p:nvPr>
        </p:nvSpPr>
        <p:spPr/>
        <p:txBody>
          <a:bodyPr/>
          <a:lstStyle/>
          <a:p>
            <a:fld id="{58CC9574-A819-4FE4-99A7-1E27AD09ADC2}" type="slidenum">
              <a:rPr lang="en-US" smtClean="0"/>
              <a:pPr/>
              <a:t>1</a:t>
            </a:fld>
            <a:endParaRPr lang="en-US" dirty="0"/>
          </a:p>
        </p:txBody>
      </p:sp>
    </p:spTree>
    <p:extLst>
      <p:ext uri="{BB962C8B-B14F-4D97-AF65-F5344CB8AC3E}">
        <p14:creationId xmlns:p14="http://schemas.microsoft.com/office/powerpoint/2010/main" val="22672632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2/9/2018</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2/9/2018</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wipe/>
      </p:transition>
    </mc:Choice>
    <mc:Fallback xmlns="">
      <p:transition spd="slow">
        <p:wip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2/9/2018</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pPr/>
              <a:t>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40D5ECE-8B49-45CD-BE81-EF81920D1969}" type="slidenum">
              <a:rPr lang="en-US" smtClean="0"/>
              <a:pPr/>
              <a:t>‹#›</a:t>
            </a:fld>
            <a:endParaRPr lang="en-U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Date Placeholder 1"/>
          <p:cNvSpPr>
            <a:spLocks noGrp="1"/>
          </p:cNvSpPr>
          <p:nvPr>
            <p:ph type="dt" sz="half" idx="10"/>
          </p:nvPr>
        </p:nvSpPr>
        <p:spPr/>
        <p:txBody>
          <a:bodyPr/>
          <a:lstStyle/>
          <a:p>
            <a:fld id="{2FF934E2-BBB6-4D34-BB01-078E9AA25260}" type="datetimeFigureOut">
              <a:rPr lang="en-US" smtClean="0"/>
              <a:pPr/>
              <a:t>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820FCD-5F4C-4989-BE05-0A8208BCBC21}" type="slidenum">
              <a:rPr lang="en-US" smtClean="0"/>
              <a:pPr/>
              <a:t>‹#›</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2/9/2018</a:t>
            </a:fld>
            <a:endParaRPr lang="en-US" dirty="0"/>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Emphas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2/9/2018</a:t>
            </a:fld>
            <a:endParaRPr lang="en-US" dirty="0"/>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58050E-B668-4FA7-85AD-C750C80A6E9B}" type="datetimeFigureOut">
              <a:rPr lang="en-US" smtClean="0"/>
              <a:pPr/>
              <a:t>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2/9/2018</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pPr/>
              <a:t>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40D5ECE-8B49-45CD-BE81-EF81920D1969}" type="slidenum">
              <a:rPr lang="en-US" smtClean="0"/>
              <a:pPr/>
              <a:t>‹#›</a:t>
            </a:fld>
            <a:endParaRPr lang="en-US" dirty="0"/>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push dir="u"/>
      </p:transition>
    </mc:Choice>
    <mc:Fallback xmlns="">
      <p:transition spd="slow">
        <p:push dir="u"/>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2/9/2018</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vortex/>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2/9/2018</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6"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pPr/>
              <a:t>2/9/2018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pPr/>
              <a:t>‹#›</a:t>
            </a:fld>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 id="2147483663" r:id="rId1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3733800" y="1316420"/>
            <a:ext cx="4953000" cy="1416269"/>
          </a:xfrm>
        </p:spPr>
        <p:txBody>
          <a:bodyPr>
            <a:normAutofit fontScale="92500" lnSpcReduction="20000"/>
          </a:bodyPr>
          <a:lstStyle/>
          <a:p>
            <a:pPr algn="ctr"/>
            <a:r>
              <a:rPr lang="ru-RU" sz="2400" dirty="0" smtClean="0"/>
              <a:t>Мария Мороз   </a:t>
            </a:r>
          </a:p>
          <a:p>
            <a:pPr algn="ctr"/>
            <a:r>
              <a:rPr lang="ru-RU" sz="2400" dirty="0" smtClean="0"/>
              <a:t>1 «В» класс</a:t>
            </a:r>
          </a:p>
          <a:p>
            <a:pPr algn="ctr"/>
            <a:r>
              <a:rPr lang="ru-RU" sz="2400" dirty="0" smtClean="0"/>
              <a:t>ГБОУ Школа № </a:t>
            </a:r>
            <a:r>
              <a:rPr lang="ru-RU" sz="2400" dirty="0" smtClean="0"/>
              <a:t>2065</a:t>
            </a:r>
          </a:p>
          <a:p>
            <a:pPr algn="ctr"/>
            <a:r>
              <a:rPr lang="ru-RU" sz="2400" dirty="0" smtClean="0"/>
              <a:t>г. Москва</a:t>
            </a:r>
            <a:endParaRPr lang="en-US" sz="2400" dirty="0" smtClean="0"/>
          </a:p>
        </p:txBody>
      </p:sp>
      <p:sp>
        <p:nvSpPr>
          <p:cNvPr id="5" name="Title 4"/>
          <p:cNvSpPr>
            <a:spLocks noGrp="1"/>
          </p:cNvSpPr>
          <p:nvPr>
            <p:ph type="title"/>
          </p:nvPr>
        </p:nvSpPr>
        <p:spPr>
          <a:xfrm>
            <a:off x="228600" y="3048000"/>
            <a:ext cx="7239000" cy="1828800"/>
          </a:xfrm>
        </p:spPr>
        <p:txBody>
          <a:bodyPr>
            <a:normAutofit/>
          </a:bodyPr>
          <a:lstStyle/>
          <a:p>
            <a:pPr algn="l"/>
            <a:r>
              <a:rPr lang="en-US" sz="2400" b="0" dirty="0">
                <a:solidFill>
                  <a:srgbClr val="262626"/>
                </a:solidFill>
              </a:rPr>
              <a:t/>
            </a:r>
            <a:br>
              <a:rPr lang="en-US" sz="2400" b="0" dirty="0">
                <a:solidFill>
                  <a:srgbClr val="262626"/>
                </a:solidFill>
              </a:rPr>
            </a:br>
            <a:r>
              <a:rPr lang="ru-RU" sz="4400" b="0" dirty="0" smtClean="0">
                <a:solidFill>
                  <a:schemeClr val="accent2"/>
                </a:solidFill>
              </a:rPr>
              <a:t>ВЕРХОВАЯ ЕЗДА </a:t>
            </a:r>
            <a:r>
              <a:rPr lang="en-US" sz="4400" b="0" dirty="0" smtClean="0">
                <a:solidFill>
                  <a:schemeClr val="accent2"/>
                </a:solidFill>
              </a:rPr>
              <a:t>–</a:t>
            </a:r>
            <a:r>
              <a:rPr lang="ru-RU" sz="4400" b="0" dirty="0" smtClean="0">
                <a:solidFill>
                  <a:schemeClr val="accent2"/>
                </a:solidFill>
              </a:rPr>
              <a:t> МОЙ ЛЮБИМЫЙ СПОРТ </a:t>
            </a:r>
            <a:endParaRPr lang="en-US" sz="5600" b="0" dirty="0">
              <a:solidFill>
                <a:schemeClr val="accent2"/>
              </a:solidFill>
            </a:endParaRPr>
          </a:p>
        </p:txBody>
      </p:sp>
      <p:pic>
        <p:nvPicPr>
          <p:cNvPr id="4" name="Picture 3" descr="original.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151" y="76200"/>
            <a:ext cx="4455008" cy="2785864"/>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95400"/>
            <a:ext cx="8153400" cy="1731243"/>
          </a:xfrm>
          <a:prstGeom prst="rect">
            <a:avLst/>
          </a:prstGeom>
        </p:spPr>
        <p:txBody>
          <a:bodyPr wrap="square">
            <a:spAutoFit/>
          </a:bodyPr>
          <a:lstStyle/>
          <a:p>
            <a:pPr>
              <a:lnSpc>
                <a:spcPct val="150000"/>
              </a:lnSpc>
            </a:pPr>
            <a:r>
              <a:rPr lang="ru-RU" dirty="0"/>
              <a:t>Шаг – самый медленный </a:t>
            </a:r>
            <a:r>
              <a:rPr lang="ru-RU" dirty="0" smtClean="0"/>
              <a:t>аллюр</a:t>
            </a:r>
          </a:p>
          <a:p>
            <a:pPr>
              <a:lnSpc>
                <a:spcPct val="150000"/>
              </a:lnSpc>
            </a:pPr>
            <a:r>
              <a:rPr lang="ru-RU" dirty="0" smtClean="0"/>
              <a:t>Рысь </a:t>
            </a:r>
            <a:r>
              <a:rPr lang="ru-RU" dirty="0"/>
              <a:t>– аллюр средней </a:t>
            </a:r>
            <a:r>
              <a:rPr lang="ru-RU" dirty="0" smtClean="0"/>
              <a:t>скорости </a:t>
            </a:r>
          </a:p>
          <a:p>
            <a:pPr>
              <a:lnSpc>
                <a:spcPct val="150000"/>
              </a:lnSpc>
            </a:pPr>
            <a:r>
              <a:rPr lang="ru-RU" dirty="0" smtClean="0"/>
              <a:t>Галоп </a:t>
            </a:r>
            <a:r>
              <a:rPr lang="ru-RU" dirty="0"/>
              <a:t>– </a:t>
            </a:r>
            <a:r>
              <a:rPr lang="ru-RU" dirty="0" smtClean="0"/>
              <a:t>самый </a:t>
            </a:r>
            <a:r>
              <a:rPr lang="ru-RU" dirty="0"/>
              <a:t>быстрый </a:t>
            </a:r>
            <a:r>
              <a:rPr lang="ru-RU" dirty="0" smtClean="0"/>
              <a:t>аллюр</a:t>
            </a:r>
            <a:endParaRPr lang="ru-RU" dirty="0"/>
          </a:p>
          <a:p>
            <a:pPr>
              <a:lnSpc>
                <a:spcPct val="150000"/>
              </a:lnSpc>
            </a:pPr>
            <a:endParaRPr lang="en-US" dirty="0"/>
          </a:p>
        </p:txBody>
      </p:sp>
      <p:pic>
        <p:nvPicPr>
          <p:cNvPr id="3" name="Picture 2" descr="IMG_777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831693"/>
            <a:ext cx="9144000" cy="3062529"/>
          </a:xfrm>
          <a:prstGeom prst="rect">
            <a:avLst/>
          </a:prstGeom>
        </p:spPr>
      </p:pic>
      <p:sp>
        <p:nvSpPr>
          <p:cNvPr id="4" name="TextBox 3"/>
          <p:cNvSpPr txBox="1"/>
          <p:nvPr/>
        </p:nvSpPr>
        <p:spPr>
          <a:xfrm>
            <a:off x="1219200" y="3429000"/>
            <a:ext cx="705692" cy="461665"/>
          </a:xfrm>
          <a:prstGeom prst="rect">
            <a:avLst/>
          </a:prstGeom>
          <a:noFill/>
        </p:spPr>
        <p:txBody>
          <a:bodyPr wrap="none" rtlCol="0">
            <a:spAutoFit/>
          </a:bodyPr>
          <a:lstStyle/>
          <a:p>
            <a:r>
              <a:rPr lang="ru-RU" sz="2400" dirty="0"/>
              <a:t>Шаг</a:t>
            </a:r>
            <a:r>
              <a:rPr lang="ru-RU" dirty="0"/>
              <a:t> </a:t>
            </a:r>
            <a:endParaRPr lang="en-US" dirty="0"/>
          </a:p>
        </p:txBody>
      </p:sp>
      <p:sp>
        <p:nvSpPr>
          <p:cNvPr id="5" name="TextBox 4"/>
          <p:cNvSpPr txBox="1"/>
          <p:nvPr/>
        </p:nvSpPr>
        <p:spPr>
          <a:xfrm>
            <a:off x="4191000" y="3429000"/>
            <a:ext cx="825867" cy="461665"/>
          </a:xfrm>
          <a:prstGeom prst="rect">
            <a:avLst/>
          </a:prstGeom>
          <a:noFill/>
        </p:spPr>
        <p:txBody>
          <a:bodyPr wrap="none" rtlCol="0">
            <a:spAutoFit/>
          </a:bodyPr>
          <a:lstStyle/>
          <a:p>
            <a:r>
              <a:rPr lang="ru-RU" sz="2400" dirty="0"/>
              <a:t>Рысь</a:t>
            </a:r>
            <a:r>
              <a:rPr lang="ru-RU" dirty="0"/>
              <a:t> </a:t>
            </a:r>
            <a:endParaRPr lang="en-US" dirty="0"/>
          </a:p>
        </p:txBody>
      </p:sp>
      <p:sp>
        <p:nvSpPr>
          <p:cNvPr id="6" name="TextBox 5"/>
          <p:cNvSpPr txBox="1"/>
          <p:nvPr/>
        </p:nvSpPr>
        <p:spPr>
          <a:xfrm>
            <a:off x="7162800" y="3429000"/>
            <a:ext cx="943888" cy="461665"/>
          </a:xfrm>
          <a:prstGeom prst="rect">
            <a:avLst/>
          </a:prstGeom>
          <a:noFill/>
        </p:spPr>
        <p:txBody>
          <a:bodyPr wrap="none" rtlCol="0">
            <a:spAutoFit/>
          </a:bodyPr>
          <a:lstStyle/>
          <a:p>
            <a:r>
              <a:rPr lang="ru-RU" sz="2400" dirty="0"/>
              <a:t>Галоп</a:t>
            </a:r>
            <a:r>
              <a:rPr lang="ru-RU" dirty="0"/>
              <a:t> </a:t>
            </a:r>
            <a:endParaRPr lang="en-US" dirty="0"/>
          </a:p>
        </p:txBody>
      </p:sp>
      <p:sp>
        <p:nvSpPr>
          <p:cNvPr id="7" name="Rectangle 6"/>
          <p:cNvSpPr/>
          <p:nvPr/>
        </p:nvSpPr>
        <p:spPr>
          <a:xfrm>
            <a:off x="1447800" y="381000"/>
            <a:ext cx="6492582" cy="461665"/>
          </a:xfrm>
          <a:prstGeom prst="rect">
            <a:avLst/>
          </a:prstGeom>
        </p:spPr>
        <p:txBody>
          <a:bodyPr wrap="none">
            <a:spAutoFit/>
          </a:bodyPr>
          <a:lstStyle/>
          <a:p>
            <a:r>
              <a:rPr lang="ru-RU" sz="2400" b="1" dirty="0">
                <a:latin typeface="Arial"/>
                <a:cs typeface="Arial"/>
              </a:rPr>
              <a:t>Аллюры: работа шагом, рысью, галопом</a:t>
            </a:r>
            <a:r>
              <a:rPr lang="ru-RU" sz="2400" dirty="0">
                <a:latin typeface="Arial"/>
                <a:cs typeface="Arial"/>
              </a:rPr>
              <a:t> </a:t>
            </a:r>
            <a:endParaRPr lang="en-US" sz="2400" dirty="0">
              <a:latin typeface="Arial"/>
              <a:cs typeface="Arial"/>
            </a:endParaRPr>
          </a:p>
        </p:txBody>
      </p:sp>
    </p:spTree>
    <p:extLst>
      <p:ext uri="{BB962C8B-B14F-4D97-AF65-F5344CB8AC3E}">
        <p14:creationId xmlns:p14="http://schemas.microsoft.com/office/powerpoint/2010/main" val="3935184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8106.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4800" y="152400"/>
            <a:ext cx="8534400" cy="6067304"/>
          </a:xfrm>
          <a:prstGeom prst="rect">
            <a:avLst/>
          </a:prstGeom>
          <a:ln>
            <a:noFill/>
          </a:ln>
          <a:effectLst>
            <a:softEdge rad="112500"/>
          </a:effectLst>
        </p:spPr>
      </p:pic>
    </p:spTree>
    <p:extLst>
      <p:ext uri="{BB962C8B-B14F-4D97-AF65-F5344CB8AC3E}">
        <p14:creationId xmlns:p14="http://schemas.microsoft.com/office/powerpoint/2010/main" val="3904484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018-02-04-PHOTO-00005748.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81000" y="0"/>
            <a:ext cx="8382000" cy="6127945"/>
          </a:xfrm>
          <a:prstGeom prst="rect">
            <a:avLst/>
          </a:prstGeom>
          <a:ln>
            <a:noFill/>
          </a:ln>
          <a:effectLst>
            <a:softEdge rad="112500"/>
          </a:effectLst>
        </p:spPr>
      </p:pic>
    </p:spTree>
    <p:extLst>
      <p:ext uri="{BB962C8B-B14F-4D97-AF65-F5344CB8AC3E}">
        <p14:creationId xmlns:p14="http://schemas.microsoft.com/office/powerpoint/2010/main" val="4176076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018-02-04-PHOTO-00005747.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943967"/>
            <a:ext cx="9144000" cy="5143500"/>
          </a:xfrm>
          <a:prstGeom prst="rect">
            <a:avLst/>
          </a:prstGeom>
          <a:ln>
            <a:noFill/>
          </a:ln>
          <a:effectLst>
            <a:softEdge rad="112500"/>
          </a:effectLst>
        </p:spPr>
      </p:pic>
    </p:spTree>
    <p:extLst>
      <p:ext uri="{BB962C8B-B14F-4D97-AF65-F5344CB8AC3E}">
        <p14:creationId xmlns:p14="http://schemas.microsoft.com/office/powerpoint/2010/main" val="650561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457200"/>
            <a:ext cx="5576566" cy="584776"/>
          </a:xfrm>
          <a:prstGeom prst="rect">
            <a:avLst/>
          </a:prstGeom>
          <a:noFill/>
        </p:spPr>
        <p:txBody>
          <a:bodyPr wrap="none" rtlCol="0">
            <a:spAutoFit/>
          </a:bodyPr>
          <a:lstStyle/>
          <a:p>
            <a:r>
              <a:rPr lang="ru-RU" sz="3200" b="1" dirty="0" smtClean="0">
                <a:latin typeface="Arial"/>
                <a:cs typeface="Arial"/>
              </a:rPr>
              <a:t>СПАСИБО ЗА ВНИМАНИЕ!</a:t>
            </a:r>
            <a:endParaRPr lang="en-US" sz="3200" b="1" dirty="0">
              <a:latin typeface="Arial"/>
              <a:cs typeface="Arial"/>
            </a:endParaRPr>
          </a:p>
        </p:txBody>
      </p:sp>
      <p:pic>
        <p:nvPicPr>
          <p:cNvPr id="3" name="Picture 2" descr="19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14400" y="1295400"/>
            <a:ext cx="7319216" cy="4544568"/>
          </a:xfrm>
          <a:prstGeom prst="rect">
            <a:avLst/>
          </a:prstGeom>
          <a:ln>
            <a:noFill/>
          </a:ln>
          <a:effectLst>
            <a:softEdge rad="112500"/>
          </a:effectLst>
        </p:spPr>
      </p:pic>
    </p:spTree>
    <p:extLst>
      <p:ext uri="{BB962C8B-B14F-4D97-AF65-F5344CB8AC3E}">
        <p14:creationId xmlns:p14="http://schemas.microsoft.com/office/powerpoint/2010/main" val="12826114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4876800"/>
            <a:ext cx="8458200" cy="830997"/>
          </a:xfrm>
          <a:prstGeom prst="rect">
            <a:avLst/>
          </a:prstGeom>
        </p:spPr>
        <p:txBody>
          <a:bodyPr wrap="square">
            <a:spAutoFit/>
          </a:bodyPr>
          <a:lstStyle/>
          <a:p>
            <a:r>
              <a:rPr lang="ru-RU" sz="2400" dirty="0" smtClean="0">
                <a:latin typeface="Arial"/>
                <a:cs typeface="Arial"/>
              </a:rPr>
              <a:t>Конный спорт </a:t>
            </a:r>
            <a:r>
              <a:rPr lang="ru-RU" sz="2400" dirty="0">
                <a:latin typeface="Arial"/>
                <a:cs typeface="Arial"/>
              </a:rPr>
              <a:t>хорошо тренирует выносливость, гибкость и силу </a:t>
            </a:r>
            <a:r>
              <a:rPr lang="ru-RU" sz="2400" dirty="0" smtClean="0">
                <a:latin typeface="Arial"/>
                <a:cs typeface="Arial"/>
              </a:rPr>
              <a:t>воли.</a:t>
            </a:r>
            <a:endParaRPr lang="en-US" sz="2400" dirty="0">
              <a:latin typeface="Arial"/>
              <a:cs typeface="Arial"/>
            </a:endParaRPr>
          </a:p>
        </p:txBody>
      </p:sp>
      <p:pic>
        <p:nvPicPr>
          <p:cNvPr id="4" name="Picture 3" descr="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304800"/>
            <a:ext cx="6924675" cy="42862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4404437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96000" y="762000"/>
            <a:ext cx="2590800" cy="4068806"/>
          </a:xfrm>
          <a:prstGeom prst="rect">
            <a:avLst/>
          </a:prstGeom>
        </p:spPr>
        <p:txBody>
          <a:bodyPr wrap="square">
            <a:spAutoFit/>
          </a:bodyPr>
          <a:lstStyle/>
          <a:p>
            <a:pPr>
              <a:lnSpc>
                <a:spcPct val="120000"/>
              </a:lnSpc>
            </a:pPr>
            <a:r>
              <a:rPr lang="ru-RU" sz="2400" dirty="0">
                <a:latin typeface="Arial"/>
                <a:cs typeface="Arial"/>
              </a:rPr>
              <a:t>В</a:t>
            </a:r>
            <a:r>
              <a:rPr lang="ru-RU" sz="2400" dirty="0" smtClean="0">
                <a:latin typeface="Arial"/>
                <a:cs typeface="Arial"/>
              </a:rPr>
              <a:t>ерховая </a:t>
            </a:r>
            <a:r>
              <a:rPr lang="ru-RU" sz="2400" dirty="0">
                <a:latin typeface="Arial"/>
                <a:cs typeface="Arial"/>
              </a:rPr>
              <a:t>езда – это единственный вид спорта, в котором на равных соревнуются мужчины и </a:t>
            </a:r>
            <a:r>
              <a:rPr lang="ru-RU" sz="2400" dirty="0" smtClean="0">
                <a:latin typeface="Arial"/>
                <a:cs typeface="Arial"/>
              </a:rPr>
              <a:t>женщины.</a:t>
            </a:r>
            <a:endParaRPr lang="en-US" sz="2400" dirty="0">
              <a:latin typeface="Arial"/>
              <a:cs typeface="Arial"/>
            </a:endParaRPr>
          </a:p>
        </p:txBody>
      </p:sp>
      <p:pic>
        <p:nvPicPr>
          <p:cNvPr id="4" name="Picture 3" descr="1261989261_img_2164_frizy.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457200"/>
            <a:ext cx="5636818" cy="5105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18402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ook.com.ua-137234.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33400" y="152400"/>
            <a:ext cx="8026400" cy="6019800"/>
          </a:xfrm>
          <a:prstGeom prst="rect">
            <a:avLst/>
          </a:prstGeom>
          <a:ln>
            <a:noFill/>
          </a:ln>
          <a:effectLst>
            <a:softEdge rad="112500"/>
          </a:effectLst>
        </p:spPr>
      </p:pic>
    </p:spTree>
    <p:extLst>
      <p:ext uri="{BB962C8B-B14F-4D97-AF65-F5344CB8AC3E}">
        <p14:creationId xmlns:p14="http://schemas.microsoft.com/office/powerpoint/2010/main" val="38014054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7924800" cy="2246769"/>
          </a:xfrm>
          <a:prstGeom prst="rect">
            <a:avLst/>
          </a:prstGeom>
        </p:spPr>
        <p:txBody>
          <a:bodyPr wrap="square">
            <a:spAutoFit/>
          </a:bodyPr>
          <a:lstStyle/>
          <a:p>
            <a:pPr algn="just"/>
            <a:r>
              <a:rPr lang="ru-RU" sz="2000" b="1" i="1" dirty="0">
                <a:latin typeface="Arial"/>
                <a:cs typeface="Arial"/>
              </a:rPr>
              <a:t>Цель данного проекта </a:t>
            </a:r>
            <a:r>
              <a:rPr lang="ru-RU" sz="2000" dirty="0">
                <a:latin typeface="Arial"/>
                <a:cs typeface="Arial"/>
              </a:rPr>
              <a:t>– рассказать о моем любимом виде спорта и показать, что занятия верховой ездой могут быть интересны и для детей, и для взрослых.</a:t>
            </a:r>
          </a:p>
          <a:p>
            <a:r>
              <a:rPr lang="ru-RU" sz="2000" dirty="0">
                <a:latin typeface="Arial"/>
                <a:cs typeface="Arial"/>
              </a:rPr>
              <a:t> </a:t>
            </a:r>
          </a:p>
          <a:p>
            <a:r>
              <a:rPr lang="ru-RU" sz="2000" b="1" i="1" dirty="0">
                <a:latin typeface="Arial"/>
                <a:cs typeface="Arial"/>
              </a:rPr>
              <a:t>Задачи:</a:t>
            </a:r>
          </a:p>
          <a:p>
            <a:r>
              <a:rPr lang="ru-RU" sz="2000" dirty="0">
                <a:latin typeface="Arial"/>
                <a:cs typeface="Arial"/>
              </a:rPr>
              <a:t>1. Изучить </a:t>
            </a:r>
            <a:r>
              <a:rPr lang="ru-RU" sz="2000" dirty="0" smtClean="0">
                <a:latin typeface="Arial"/>
                <a:cs typeface="Arial"/>
              </a:rPr>
              <a:t>литературу </a:t>
            </a:r>
            <a:r>
              <a:rPr lang="ru-RU" sz="2000" dirty="0">
                <a:latin typeface="Arial"/>
                <a:cs typeface="Arial"/>
              </a:rPr>
              <a:t>о лошадях и верховой езде.</a:t>
            </a:r>
          </a:p>
          <a:p>
            <a:r>
              <a:rPr lang="ru-RU" sz="2000" dirty="0">
                <a:latin typeface="Arial"/>
                <a:cs typeface="Arial"/>
              </a:rPr>
              <a:t>2. Подобрать фотографии и наглядный материал. </a:t>
            </a:r>
          </a:p>
        </p:txBody>
      </p:sp>
      <p:pic>
        <p:nvPicPr>
          <p:cNvPr id="5" name="Picture 4" descr="4018-02-04-PHOTO-00005754.jpg"/>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0" y="2667000"/>
            <a:ext cx="8687454" cy="425407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27681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152400"/>
            <a:ext cx="3505200" cy="707886"/>
          </a:xfrm>
          <a:prstGeom prst="rect">
            <a:avLst/>
          </a:prstGeom>
        </p:spPr>
        <p:txBody>
          <a:bodyPr wrap="square">
            <a:spAutoFit/>
          </a:bodyPr>
          <a:lstStyle/>
          <a:p>
            <a:r>
              <a:rPr lang="ru-RU" sz="2000" b="1" dirty="0">
                <a:latin typeface="Arial"/>
                <a:cs typeface="Arial"/>
              </a:rPr>
              <a:t>1. </a:t>
            </a:r>
            <a:r>
              <a:rPr lang="ru-RU" sz="2000" b="1" dirty="0" smtClean="0">
                <a:latin typeface="Arial"/>
                <a:cs typeface="Arial"/>
              </a:rPr>
              <a:t>Необходимое </a:t>
            </a:r>
            <a:r>
              <a:rPr lang="ru-RU" sz="2000" b="1" dirty="0">
                <a:latin typeface="Arial"/>
                <a:cs typeface="Arial"/>
              </a:rPr>
              <a:t>снаряжение и </a:t>
            </a:r>
            <a:r>
              <a:rPr lang="ru-RU" sz="2000" b="1" dirty="0" smtClean="0">
                <a:latin typeface="Arial"/>
                <a:cs typeface="Arial"/>
              </a:rPr>
              <a:t>амуниция: </a:t>
            </a:r>
            <a:endParaRPr lang="ru-RU" sz="2000" dirty="0">
              <a:latin typeface="Arial"/>
              <a:cs typeface="Arial"/>
            </a:endParaRPr>
          </a:p>
        </p:txBody>
      </p:sp>
      <p:pic>
        <p:nvPicPr>
          <p:cNvPr id="13" name="Picture 12" descr="479549028.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3429000"/>
            <a:ext cx="2209800" cy="2889738"/>
          </a:xfrm>
          <a:prstGeom prst="rect">
            <a:avLst/>
          </a:prstGeom>
        </p:spPr>
      </p:pic>
      <p:pic>
        <p:nvPicPr>
          <p:cNvPr id="14" name="Picture 13" descr="0b4136bfd12a.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133600" y="1143000"/>
            <a:ext cx="2438400" cy="1950720"/>
          </a:xfrm>
          <a:prstGeom prst="rect">
            <a:avLst/>
          </a:prstGeom>
        </p:spPr>
      </p:pic>
      <p:pic>
        <p:nvPicPr>
          <p:cNvPr id="15" name="Picture 14" descr="56935-l3-9-600x600.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0" y="1219200"/>
            <a:ext cx="1981200" cy="1981200"/>
          </a:xfrm>
          <a:prstGeom prst="rect">
            <a:avLst/>
          </a:prstGeom>
        </p:spPr>
      </p:pic>
      <p:pic>
        <p:nvPicPr>
          <p:cNvPr id="16" name="Picture 15" descr="2018-02-04-PHOTO-00005760 (1).jp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4724401" y="13457"/>
            <a:ext cx="4419600" cy="6915754"/>
          </a:xfrm>
          <a:prstGeom prst="rect">
            <a:avLst/>
          </a:prstGeom>
        </p:spPr>
      </p:pic>
      <p:sp>
        <p:nvSpPr>
          <p:cNvPr id="8" name="TextBox 7"/>
          <p:cNvSpPr txBox="1"/>
          <p:nvPr/>
        </p:nvSpPr>
        <p:spPr>
          <a:xfrm>
            <a:off x="762000" y="3429000"/>
            <a:ext cx="790939" cy="369332"/>
          </a:xfrm>
          <a:prstGeom prst="rect">
            <a:avLst/>
          </a:prstGeom>
          <a:noFill/>
        </p:spPr>
        <p:txBody>
          <a:bodyPr wrap="none" rtlCol="0">
            <a:spAutoFit/>
          </a:bodyPr>
          <a:lstStyle/>
          <a:p>
            <a:r>
              <a:rPr lang="ru-RU" dirty="0" smtClean="0"/>
              <a:t>Седло</a:t>
            </a:r>
          </a:p>
        </p:txBody>
      </p:sp>
      <p:pic>
        <p:nvPicPr>
          <p:cNvPr id="3" name="Picture 2" descr="shop_items_catalog_image46863.jpe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209800" y="3810000"/>
            <a:ext cx="2823039" cy="2438400"/>
          </a:xfrm>
          <a:prstGeom prst="rect">
            <a:avLst/>
          </a:prstGeom>
        </p:spPr>
      </p:pic>
      <p:sp>
        <p:nvSpPr>
          <p:cNvPr id="9" name="TextBox 8"/>
          <p:cNvSpPr txBox="1"/>
          <p:nvPr/>
        </p:nvSpPr>
        <p:spPr>
          <a:xfrm>
            <a:off x="2667000" y="1066800"/>
            <a:ext cx="1319442" cy="369332"/>
          </a:xfrm>
          <a:prstGeom prst="rect">
            <a:avLst/>
          </a:prstGeom>
          <a:noFill/>
        </p:spPr>
        <p:txBody>
          <a:bodyPr wrap="none" rtlCol="0">
            <a:spAutoFit/>
          </a:bodyPr>
          <a:lstStyle/>
          <a:p>
            <a:r>
              <a:rPr lang="ru-RU" dirty="0" smtClean="0"/>
              <a:t>Меховушка</a:t>
            </a:r>
            <a:endParaRPr lang="en-US" dirty="0"/>
          </a:p>
        </p:txBody>
      </p:sp>
      <p:sp>
        <p:nvSpPr>
          <p:cNvPr id="7" name="TextBox 6"/>
          <p:cNvSpPr txBox="1"/>
          <p:nvPr/>
        </p:nvSpPr>
        <p:spPr>
          <a:xfrm>
            <a:off x="457200" y="1066800"/>
            <a:ext cx="1088384" cy="369332"/>
          </a:xfrm>
          <a:prstGeom prst="rect">
            <a:avLst/>
          </a:prstGeom>
          <a:noFill/>
        </p:spPr>
        <p:txBody>
          <a:bodyPr wrap="none" rtlCol="0">
            <a:spAutoFit/>
          </a:bodyPr>
          <a:lstStyle/>
          <a:p>
            <a:r>
              <a:rPr lang="ru-RU" dirty="0" smtClean="0"/>
              <a:t>Вальтрап</a:t>
            </a:r>
          </a:p>
        </p:txBody>
      </p:sp>
      <p:sp>
        <p:nvSpPr>
          <p:cNvPr id="4" name="TextBox 3"/>
          <p:cNvSpPr txBox="1"/>
          <p:nvPr/>
        </p:nvSpPr>
        <p:spPr>
          <a:xfrm>
            <a:off x="2895600" y="3429000"/>
            <a:ext cx="1114984" cy="369332"/>
          </a:xfrm>
          <a:prstGeom prst="rect">
            <a:avLst/>
          </a:prstGeom>
          <a:noFill/>
        </p:spPr>
        <p:txBody>
          <a:bodyPr wrap="none" rtlCol="0">
            <a:spAutoFit/>
          </a:bodyPr>
          <a:lstStyle/>
          <a:p>
            <a:r>
              <a:rPr lang="ru-RU" dirty="0" smtClean="0"/>
              <a:t>Подпруга</a:t>
            </a:r>
            <a:endParaRPr lang="en-US" dirty="0"/>
          </a:p>
        </p:txBody>
      </p:sp>
    </p:spTree>
    <p:extLst>
      <p:ext uri="{BB962C8B-B14F-4D97-AF65-F5344CB8AC3E}">
        <p14:creationId xmlns:p14="http://schemas.microsoft.com/office/powerpoint/2010/main" val="59685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1018-02-04-PHOTO-0000576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00200" y="152400"/>
            <a:ext cx="5499099" cy="6183459"/>
          </a:xfrm>
          <a:prstGeom prst="rect">
            <a:avLst/>
          </a:prstGeom>
          <a:ln>
            <a:noFill/>
          </a:ln>
          <a:effectLst>
            <a:softEdge rad="112500"/>
          </a:effectLst>
        </p:spPr>
      </p:pic>
    </p:spTree>
    <p:extLst>
      <p:ext uri="{BB962C8B-B14F-4D97-AF65-F5344CB8AC3E}">
        <p14:creationId xmlns:p14="http://schemas.microsoft.com/office/powerpoint/2010/main" val="18943951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6_SLS_NoStirrups-34EE.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098" y="3691"/>
            <a:ext cx="9144000" cy="6100411"/>
          </a:xfrm>
          <a:prstGeom prst="rect">
            <a:avLst/>
          </a:prstGeom>
          <a:ln>
            <a:noFill/>
          </a:ln>
          <a:effectLst>
            <a:softEdge rad="112500"/>
          </a:effectLst>
        </p:spPr>
      </p:pic>
    </p:spTree>
    <p:extLst>
      <p:ext uri="{BB962C8B-B14F-4D97-AF65-F5344CB8AC3E}">
        <p14:creationId xmlns:p14="http://schemas.microsoft.com/office/powerpoint/2010/main" val="1318140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8-02-04-PHOTO-00005756.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508000"/>
            <a:ext cx="9144000" cy="5830122"/>
          </a:xfrm>
          <a:prstGeom prst="rect">
            <a:avLst/>
          </a:prstGeom>
          <a:ln>
            <a:noFill/>
          </a:ln>
          <a:effectLst>
            <a:softEdge rad="112500"/>
          </a:effectLst>
        </p:spPr>
      </p:pic>
    </p:spTree>
    <p:extLst>
      <p:ext uri="{BB962C8B-B14F-4D97-AF65-F5344CB8AC3E}">
        <p14:creationId xmlns:p14="http://schemas.microsoft.com/office/powerpoint/2010/main" val="3571800493"/>
      </p:ext>
    </p:extLst>
  </p:cSld>
  <p:clrMapOvr>
    <a:masterClrMapping/>
  </p:clrMapOvr>
  <p:timing>
    <p:tnLst>
      <p:par>
        <p:cTn id="1" dur="indefinite" restart="never" nodeType="tmRoot"/>
      </p:par>
    </p:tnLst>
  </p:timing>
</p:sld>
</file>

<file path=ppt/theme/theme1.xml><?xml version="1.0" encoding="utf-8"?>
<a:theme xmlns:a="http://schemas.openxmlformats.org/drawingml/2006/main" name="Introducing PowerPoint 2011">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Introducing PowerPoint 2011.potx</Template>
  <TotalTime>0</TotalTime>
  <Words>170</Words>
  <Application>Microsoft Office PowerPoint</Application>
  <PresentationFormat>Экран (4:3)</PresentationFormat>
  <Paragraphs>29</Paragraphs>
  <Slides>14</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Arial</vt:lpstr>
      <vt:lpstr>Calibri</vt:lpstr>
      <vt:lpstr>Georgia</vt:lpstr>
      <vt:lpstr>Introducing PowerPoint 2011</vt:lpstr>
      <vt:lpstr> ВЕРХОВАЯ ЕЗДА – МОЙ ЛЮБИМЫЙ СПОРТ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2010-05-03T20:57:59Z</dcterms:created>
  <dcterms:modified xsi:type="dcterms:W3CDTF">2018-02-09T11:17:02Z</dcterms:modified>
</cp:coreProperties>
</file>