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46FE-20A1-47DD-9CE9-FBC883AEA7A0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09F9-61AF-4C82-AA2B-D8200FF57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074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46FE-20A1-47DD-9CE9-FBC883AEA7A0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09F9-61AF-4C82-AA2B-D8200FF57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960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46FE-20A1-47DD-9CE9-FBC883AEA7A0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09F9-61AF-4C82-AA2B-D8200FF57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62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46FE-20A1-47DD-9CE9-FBC883AEA7A0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09F9-61AF-4C82-AA2B-D8200FF57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785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46FE-20A1-47DD-9CE9-FBC883AEA7A0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09F9-61AF-4C82-AA2B-D8200FF57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658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46FE-20A1-47DD-9CE9-FBC883AEA7A0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09F9-61AF-4C82-AA2B-D8200FF57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03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46FE-20A1-47DD-9CE9-FBC883AEA7A0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09F9-61AF-4C82-AA2B-D8200FF57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55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46FE-20A1-47DD-9CE9-FBC883AEA7A0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09F9-61AF-4C82-AA2B-D8200FF57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676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46FE-20A1-47DD-9CE9-FBC883AEA7A0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09F9-61AF-4C82-AA2B-D8200FF57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941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46FE-20A1-47DD-9CE9-FBC883AEA7A0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09F9-61AF-4C82-AA2B-D8200FF57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516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46FE-20A1-47DD-9CE9-FBC883AEA7A0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09F9-61AF-4C82-AA2B-D8200FF57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372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A46FE-20A1-47DD-9CE9-FBC883AEA7A0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09F9-61AF-4C82-AA2B-D8200FF57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239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745371" y="1771650"/>
            <a:ext cx="10706778" cy="295465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АРТИКУЛЯЦИОННАЯ ГИМНАСТИКА</a:t>
            </a:r>
          </a:p>
          <a:p>
            <a:pPr algn="ctr"/>
            <a:endParaRPr lang="ru-RU" sz="6600" b="1" dirty="0">
              <a:solidFill>
                <a:srgbClr val="C00000"/>
              </a:solidFill>
            </a:endParaRPr>
          </a:p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«ОСЕННЯЯ ПОРА»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03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25450"/>
            <a:ext cx="2395733" cy="32705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7" r="67485" b="66806"/>
          <a:stretch/>
        </p:blipFill>
        <p:spPr>
          <a:xfrm>
            <a:off x="129543" y="2468142"/>
            <a:ext cx="2416326" cy="31973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856" y="925446"/>
            <a:ext cx="859538" cy="25115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09" t="6805" r="4814" b="67361"/>
          <a:stretch/>
        </p:blipFill>
        <p:spPr>
          <a:xfrm rot="21157590">
            <a:off x="9138114" y="810584"/>
            <a:ext cx="970515" cy="27412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085" y="1013470"/>
            <a:ext cx="2276861" cy="19507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8" t="73889" r="59234" b="5833"/>
          <a:stretch/>
        </p:blipFill>
        <p:spPr>
          <a:xfrm>
            <a:off x="4338098" y="874408"/>
            <a:ext cx="2657476" cy="22823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6680" y="5746814"/>
            <a:ext cx="948692" cy="8538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53" t="55139" r="36837" b="32361"/>
          <a:stretch/>
        </p:blipFill>
        <p:spPr>
          <a:xfrm>
            <a:off x="9280215" y="5711868"/>
            <a:ext cx="1163937" cy="95231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999" y="3709632"/>
            <a:ext cx="906401" cy="90214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60" t="23889" r="33301" b="62361"/>
          <a:stretch/>
        </p:blipFill>
        <p:spPr>
          <a:xfrm>
            <a:off x="4111626" y="3602807"/>
            <a:ext cx="1081613" cy="10498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387" y="5795961"/>
            <a:ext cx="1908498" cy="7271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3" t="34583" r="57662" b="54167"/>
          <a:stretch/>
        </p:blipFill>
        <p:spPr>
          <a:xfrm>
            <a:off x="1347986" y="5695469"/>
            <a:ext cx="2019300" cy="95651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676" y="2932630"/>
            <a:ext cx="856537" cy="67017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63" t="3194" r="37033" b="84167"/>
          <a:stretch/>
        </p:blipFill>
        <p:spPr>
          <a:xfrm>
            <a:off x="7203479" y="2842857"/>
            <a:ext cx="1066800" cy="86677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726" y="4049647"/>
            <a:ext cx="2066548" cy="245059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60" t="70279" r="23282" b="5416"/>
          <a:stretch/>
        </p:blipFill>
        <p:spPr>
          <a:xfrm>
            <a:off x="5301305" y="3985174"/>
            <a:ext cx="2286661" cy="261546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638" y="3262194"/>
            <a:ext cx="1080137" cy="100518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7" t="54305" r="65717" b="30556"/>
          <a:stretch/>
        </p:blipFill>
        <p:spPr>
          <a:xfrm>
            <a:off x="10685502" y="3137594"/>
            <a:ext cx="1346453" cy="12543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293" y="160797"/>
            <a:ext cx="11879662" cy="523220"/>
          </a:xfrm>
          <a:prstGeom prst="rect">
            <a:avLst/>
          </a:prstGeom>
          <a:blipFill>
            <a:blip r:embed="rId13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«Посмотри, в осеннем огороде спрятались упражнения артикуляционной гимнастики. Найди и выполни их».  Ребенок находит теневое изображение 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упражнения, взрослый нажимает на него, появляется картинка и ребенок выполняет упражнение.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4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40</Words>
  <Application>Microsoft Office PowerPoint</Application>
  <PresentationFormat>Широкоэкранный</PresentationFormat>
  <Paragraphs>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</cp:revision>
  <dcterms:created xsi:type="dcterms:W3CDTF">2020-09-04T05:19:31Z</dcterms:created>
  <dcterms:modified xsi:type="dcterms:W3CDTF">2020-09-04T07:15:15Z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