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528EB99-3908-4F26-970A-8BCDFF88BC9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568E3D-A53E-4DA4-8B30-481E5B0BD33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229200"/>
            <a:ext cx="4248472" cy="1080120"/>
          </a:xfrm>
        </p:spPr>
        <p:txBody>
          <a:bodyPr>
            <a:normAutofit/>
          </a:bodyPr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dirty="0">
                <a:solidFill>
                  <a:srgbClr val="212745"/>
                </a:solidFill>
              </a:rPr>
              <a:t>Воспитатель ГБОУ Школы 1852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dirty="0">
                <a:solidFill>
                  <a:srgbClr val="212745"/>
                </a:solidFill>
              </a:rPr>
              <a:t>Сухова Елена Витальевна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1268760"/>
            <a:ext cx="7175351" cy="2376264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effectLst/>
                <a:latin typeface="Times New Roman"/>
                <a:ea typeface="Calibri"/>
                <a:cs typeface="Times New Roman"/>
              </a:rPr>
              <a:t>«Подбор и планирование подвижных игр»</a:t>
            </a:r>
            <a:r>
              <a:rPr lang="ru-RU" sz="4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400" dirty="0">
                <a:effectLst/>
                <a:latin typeface="Calibri"/>
                <a:ea typeface="Calibri"/>
                <a:cs typeface="Times New Roman"/>
              </a:rPr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191729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6372199" y="3573016"/>
            <a:ext cx="2217775" cy="936104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844824"/>
            <a:ext cx="4608512" cy="446449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«Подвижная игра - это сознательная , активная деятельность ребенка, характеризующаяся точным и своевременным выполнением заданий, связанных с обязательными для всех играющих правилами»</a:t>
            </a:r>
          </a:p>
          <a:p>
            <a:pPr algn="r"/>
            <a:r>
              <a:rPr lang="ru-RU" sz="2800" dirty="0" smtClean="0"/>
              <a:t>П.Ф. Лесгафт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727268" y="0"/>
            <a:ext cx="6383538" cy="1052736"/>
          </a:xfrm>
        </p:spPr>
        <p:txBody>
          <a:bodyPr/>
          <a:lstStyle/>
          <a:p>
            <a:pPr algn="ctr"/>
            <a:r>
              <a:rPr lang="ru-RU" dirty="0" smtClean="0"/>
              <a:t>Подвижная игра</a:t>
            </a:r>
            <a:endParaRPr lang="ru-RU" dirty="0"/>
          </a:p>
        </p:txBody>
      </p:sp>
      <p:pic>
        <p:nvPicPr>
          <p:cNvPr id="2050" name="Picture 2" descr="C:\Users\Дмитрий\Desktop\семинар\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588" y="2060848"/>
            <a:ext cx="4355976" cy="332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709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547661" y="620688"/>
            <a:ext cx="6336703" cy="1440160"/>
          </a:xfrm>
        </p:spPr>
        <p:txBody>
          <a:bodyPr/>
          <a:lstStyle/>
          <a:p>
            <a:pPr algn="ctr"/>
            <a:r>
              <a:rPr lang="ru-RU" dirty="0" smtClean="0"/>
              <a:t>Подбор игр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04877"/>
            <a:ext cx="3445842" cy="344584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404269"/>
            <a:ext cx="3346450" cy="3346450"/>
          </a:xfrm>
        </p:spPr>
      </p:pic>
    </p:spTree>
    <p:extLst>
      <p:ext uri="{BB962C8B-B14F-4D97-AF65-F5344CB8AC3E}">
        <p14:creationId xmlns:p14="http://schemas.microsoft.com/office/powerpoint/2010/main" val="2065075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-1187648"/>
            <a:ext cx="820891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u="sng" dirty="0" smtClean="0">
                <a:effectLst/>
                <a:latin typeface="Times New Roman"/>
                <a:ea typeface="Calibri"/>
                <a:cs typeface="Times New Roman"/>
              </a:rPr>
              <a:t>Содержание игр должно соответствовать определенным критериям</a:t>
            </a:r>
            <a:r>
              <a:rPr lang="ru-RU" sz="2400" dirty="0" smtClean="0">
                <a:effectLst/>
                <a:latin typeface="Times New Roman"/>
                <a:ea typeface="Calibri"/>
                <a:cs typeface="Times New Roman"/>
              </a:rPr>
              <a:t>:</a:t>
            </a:r>
            <a:endParaRPr lang="ru-RU" sz="2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 smtClean="0">
              <a:effectLst/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-следует учитывать время года и временной промежуток в течении дня. 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-учитывать состав группы и возраст детей в группе. 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-игра должна решать конкретные задачи по упражнению и совершенствованию движений, которые дети разучили на физкультурном занятии.</a:t>
            </a:r>
            <a:endParaRPr lang="ru-RU" sz="16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-игра должна соответствовать данному возрасту детей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-движения в подвижных играх должны быть не только знакомы детям, но и разнообразны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 descr="C:\Users\Дмитрий\Desktop\семинар\малыши-паркуют-играть-6735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3336667"/>
            <a:ext cx="3521333" cy="352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018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892480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800" dirty="0" smtClean="0">
                <a:effectLst/>
                <a:latin typeface="Times New Roman"/>
                <a:ea typeface="Calibri"/>
                <a:cs typeface="Times New Roman"/>
              </a:rPr>
              <a:t>Планирование подвижных игр </a:t>
            </a:r>
          </a:p>
          <a:p>
            <a:pPr algn="ctr">
              <a:spcAft>
                <a:spcPts val="0"/>
              </a:spcAft>
            </a:pPr>
            <a:r>
              <a:rPr lang="ru-RU" sz="4800" dirty="0" smtClean="0">
                <a:effectLst/>
                <a:latin typeface="Times New Roman"/>
                <a:ea typeface="Calibri"/>
                <a:cs typeface="Times New Roman"/>
              </a:rPr>
              <a:t>основные принципы:</a:t>
            </a:r>
          </a:p>
          <a:p>
            <a:pPr>
              <a:spcAft>
                <a:spcPts val="0"/>
              </a:spcAft>
            </a:pPr>
            <a:endParaRPr lang="ru-RU" dirty="0">
              <a:latin typeface="Times New Roman"/>
              <a:ea typeface="Calibri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Calibri"/>
              </a:rPr>
              <a:t>-</a:t>
            </a:r>
            <a:r>
              <a:rPr lang="ru-RU" sz="2800" dirty="0" smtClean="0">
                <a:effectLst/>
                <a:latin typeface="Times New Roman"/>
                <a:ea typeface="Calibri"/>
              </a:rPr>
              <a:t>комплексно-тематический принцип 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Calibri"/>
              </a:rPr>
              <a:t>-принцип усложнения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-принцип учета предшествующей и последующей деятельности детей</a:t>
            </a:r>
            <a:endParaRPr lang="ru-RU" sz="2800" dirty="0">
              <a:latin typeface="Times New Roman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effectLst/>
                <a:latin typeface="Times New Roman"/>
                <a:ea typeface="Times New Roman"/>
              </a:rPr>
              <a:t>-принцип руководящей роли педагога и поддержка детской инициативы 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-принцип гибкости планирования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-принцип учета уровней индивидуального развития детей</a:t>
            </a:r>
          </a:p>
          <a:p>
            <a:pPr>
              <a:spcAft>
                <a:spcPts val="0"/>
              </a:spcAft>
            </a:pP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sz="3200" dirty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52507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064895" cy="4390424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62172242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257</TotalTime>
  <Words>157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«Подбор и планирование подвижных игр» </vt:lpstr>
      <vt:lpstr>Подвижная игра</vt:lpstr>
      <vt:lpstr>Подбор игр</vt:lpstr>
      <vt:lpstr>Презентация PowerPoint</vt:lpstr>
      <vt:lpstr>Презентация PowerPoint</vt:lpstr>
      <vt:lpstr>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«Подбор и планирование подвижных игр»</dc:title>
  <dc:creator>Дмитрий</dc:creator>
  <cp:lastModifiedBy>Дмитрий</cp:lastModifiedBy>
  <cp:revision>12</cp:revision>
  <dcterms:created xsi:type="dcterms:W3CDTF">2022-12-04T12:28:26Z</dcterms:created>
  <dcterms:modified xsi:type="dcterms:W3CDTF">2022-12-04T18:16:08Z</dcterms:modified>
</cp:coreProperties>
</file>