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71" r:id="rId3"/>
    <p:sldId id="272" r:id="rId4"/>
    <p:sldId id="256" r:id="rId5"/>
    <p:sldId id="257" r:id="rId6"/>
    <p:sldId id="259" r:id="rId7"/>
    <p:sldId id="260" r:id="rId8"/>
    <p:sldId id="281" r:id="rId9"/>
    <p:sldId id="282" r:id="rId10"/>
    <p:sldId id="261" r:id="rId11"/>
  </p:sldIdLst>
  <p:sldSz cx="9144000" cy="6858000" type="screen4x3"/>
  <p:notesSz cx="9939338" cy="143668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7865" autoAdjust="0"/>
    <p:restoredTop sz="94660"/>
  </p:normalViewPr>
  <p:slideViewPr>
    <p:cSldViewPr snapToGrid="0" showGuides="1">
      <p:cViewPr varScale="1">
        <p:scale>
          <a:sx n="80" d="100"/>
          <a:sy n="80" d="100"/>
        </p:scale>
        <p:origin x="89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891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541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579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164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113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674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591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180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104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877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440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75D2D-93F5-46B0-A4C9-B63669C80D98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611D0-87C7-499C-AF48-158169DD5D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028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" y="447675"/>
            <a:ext cx="914399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>
                <a:solidFill>
                  <a:srgbClr val="002060"/>
                </a:solidFill>
                <a:latin typeface="Airfool" panose="02000500000000000000" pitchFamily="2" charset="0"/>
              </a:rPr>
              <a:t>Правила </a:t>
            </a:r>
          </a:p>
          <a:p>
            <a:pPr algn="ctr"/>
            <a:r>
              <a:rPr lang="ru-RU" sz="8000" dirty="0">
                <a:solidFill>
                  <a:srgbClr val="002060"/>
                </a:solidFill>
                <a:latin typeface="Airfool" panose="02000500000000000000" pitchFamily="2" charset="0"/>
              </a:rPr>
              <a:t>Личной гигиены</a:t>
            </a:r>
          </a:p>
          <a:p>
            <a:pPr algn="ctr"/>
            <a:r>
              <a:rPr lang="ru-RU" sz="8000" dirty="0">
                <a:solidFill>
                  <a:srgbClr val="002060"/>
                </a:solidFill>
                <a:latin typeface="Airfool" panose="02000500000000000000" pitchFamily="2" charset="0"/>
              </a:rPr>
              <a:t>От</a:t>
            </a:r>
          </a:p>
          <a:p>
            <a:pPr algn="ctr"/>
            <a:r>
              <a:rPr lang="ru-RU" sz="8000" dirty="0" err="1">
                <a:solidFill>
                  <a:srgbClr val="002060"/>
                </a:solidFill>
                <a:latin typeface="Airfool" panose="02000500000000000000" pitchFamily="2" charset="0"/>
              </a:rPr>
              <a:t>Интерактивчика</a:t>
            </a:r>
            <a:endParaRPr lang="ru-RU" sz="8000" dirty="0">
              <a:solidFill>
                <a:srgbClr val="002060"/>
              </a:solidFill>
              <a:latin typeface="Airfool" panose="02000500000000000000" pitchFamily="2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07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1" y="209549"/>
            <a:ext cx="3371850" cy="33718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27" y="3581401"/>
            <a:ext cx="3105149" cy="310514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177" y="3581401"/>
            <a:ext cx="3105149" cy="310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996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17292 -0.472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-1.11111E-6 L -0.21459 -0.4722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90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1" y="209549"/>
            <a:ext cx="3371850" cy="33718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177" y="3581401"/>
            <a:ext cx="3105149" cy="310514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27" y="3581401"/>
            <a:ext cx="3105149" cy="310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18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17292 -0.472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-1.11111E-6 L -0.21459 -0.4722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90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456" y="477044"/>
            <a:ext cx="5899944" cy="5899944"/>
          </a:xfr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21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1" y="209549"/>
            <a:ext cx="3371850" cy="33718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27" y="3581401"/>
            <a:ext cx="3105149" cy="310514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177" y="3581401"/>
            <a:ext cx="3105149" cy="310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063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17292 -0.472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-1.11111E-6 L -0.21459 -0.4722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90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456" y="477044"/>
            <a:ext cx="5899944" cy="5899944"/>
          </a:xfr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87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1" y="209549"/>
            <a:ext cx="3371850" cy="33718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27" y="3581401"/>
            <a:ext cx="3105149" cy="310514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177" y="3581401"/>
            <a:ext cx="3105149" cy="310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02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17292 -0.472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-1.11111E-6 L -0.21459 -0.4722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90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456" y="477044"/>
            <a:ext cx="5899944" cy="5899944"/>
          </a:xfr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46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1" y="209549"/>
            <a:ext cx="3371850" cy="33718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177" y="3581401"/>
            <a:ext cx="3105149" cy="3105149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27" y="3581401"/>
            <a:ext cx="3105149" cy="310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87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17292 -0.472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46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21 -1.11111E-6 L -0.21459 -0.4722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90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456" y="477044"/>
            <a:ext cx="5899944" cy="5899944"/>
          </a:xfr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101584" y="6086476"/>
            <a:ext cx="1042416" cy="77152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64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1827</TotalTime>
  <Words>5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Airfool</vt:lpstr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Коробкова Маргарита</dc:creator>
  <cp:lastModifiedBy>Коробкова Маргарита</cp:lastModifiedBy>
  <cp:revision>40</cp:revision>
  <cp:lastPrinted>2022-04-18T07:40:52Z</cp:lastPrinted>
  <dcterms:created xsi:type="dcterms:W3CDTF">2022-04-17T17:35:45Z</dcterms:created>
  <dcterms:modified xsi:type="dcterms:W3CDTF">2023-01-26T09:15:42Z</dcterms:modified>
</cp:coreProperties>
</file>