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63" r:id="rId3"/>
    <p:sldId id="264" r:id="rId4"/>
    <p:sldId id="267" r:id="rId5"/>
    <p:sldId id="268" r:id="rId6"/>
    <p:sldId id="283" r:id="rId7"/>
    <p:sldId id="284" r:id="rId8"/>
    <p:sldId id="269" r:id="rId9"/>
    <p:sldId id="270" r:id="rId10"/>
    <p:sldId id="273" r:id="rId11"/>
    <p:sldId id="274" r:id="rId12"/>
  </p:sldIdLst>
  <p:sldSz cx="9144000" cy="6858000" type="screen4x3"/>
  <p:notesSz cx="9939338" cy="143668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7865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89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6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891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541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579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164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113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674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591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18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104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877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440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028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56" y="477044"/>
            <a:ext cx="5899944" cy="5899944"/>
          </a:xfr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02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209549"/>
            <a:ext cx="3371850" cy="3371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7" y="3581401"/>
            <a:ext cx="3105149" cy="310514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7" y="3581401"/>
            <a:ext cx="3105149" cy="310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2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17292 -0.4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1.11111E-6 L -0.21459 -0.4722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56" y="477044"/>
            <a:ext cx="5899944" cy="5899944"/>
          </a:xfr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842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209549"/>
            <a:ext cx="3371850" cy="33718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7" y="3581401"/>
            <a:ext cx="3105149" cy="310514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7" y="3581401"/>
            <a:ext cx="3105149" cy="310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89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17292 -0.4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1.11111E-6 L -0.21459 -0.4722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56" y="477044"/>
            <a:ext cx="5899944" cy="5899944"/>
          </a:xfr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59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209549"/>
            <a:ext cx="3371850" cy="33718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7" y="3581401"/>
            <a:ext cx="3105149" cy="310514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7" y="3581401"/>
            <a:ext cx="3105149" cy="310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78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17292 -0.4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1.11111E-6 L -0.21459 -0.4722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56" y="477044"/>
            <a:ext cx="5899944" cy="5899944"/>
          </a:xfr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26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209549"/>
            <a:ext cx="3371850" cy="3371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7" y="3581401"/>
            <a:ext cx="3105149" cy="310514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7" y="3581401"/>
            <a:ext cx="3105149" cy="310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17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17292 -0.4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1.11111E-6 L -0.21459 -0.4722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56" y="477044"/>
            <a:ext cx="5899944" cy="5899944"/>
          </a:xfr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81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209549"/>
            <a:ext cx="3371850" cy="3371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7" y="3581401"/>
            <a:ext cx="3105149" cy="310514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7" y="3581401"/>
            <a:ext cx="3105149" cy="310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079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17292 -0.4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1.11111E-6 L -0.21459 -0.4722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56" y="477044"/>
            <a:ext cx="5899944" cy="5899944"/>
          </a:xfr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571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1828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Коробкова Маргарита</dc:creator>
  <cp:lastModifiedBy>Коробкова Маргарита</cp:lastModifiedBy>
  <cp:revision>39</cp:revision>
  <cp:lastPrinted>2022-04-18T07:40:52Z</cp:lastPrinted>
  <dcterms:created xsi:type="dcterms:W3CDTF">2022-04-17T17:35:45Z</dcterms:created>
  <dcterms:modified xsi:type="dcterms:W3CDTF">2023-01-26T09:14:22Z</dcterms:modified>
</cp:coreProperties>
</file>