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76" r:id="rId3"/>
    <p:sldId id="291" r:id="rId4"/>
    <p:sldId id="292" r:id="rId5"/>
    <p:sldId id="265" r:id="rId6"/>
    <p:sldId id="266" r:id="rId7"/>
    <p:sldId id="277" r:id="rId8"/>
    <p:sldId id="278" r:id="rId9"/>
    <p:sldId id="279" r:id="rId10"/>
    <p:sldId id="280" r:id="rId11"/>
    <p:sldId id="285" r:id="rId12"/>
  </p:sldIdLst>
  <p:sldSz cx="9144000" cy="6858000" type="screen4x3"/>
  <p:notesSz cx="9939338" cy="143668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7865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89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891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541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7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16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13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7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59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8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0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87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44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2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403" y="209549"/>
            <a:ext cx="3341445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5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5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419" y="5181603"/>
            <a:ext cx="1628773" cy="16287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95" y="5181604"/>
            <a:ext cx="1628773" cy="1628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419" y="3209925"/>
            <a:ext cx="1628773" cy="16287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797" y="3271836"/>
            <a:ext cx="1628773" cy="16287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971" y="5181604"/>
            <a:ext cx="1628773" cy="16287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41" y="5181604"/>
            <a:ext cx="1628773" cy="16287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175" y="3271836"/>
            <a:ext cx="1628773" cy="162877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635" y="5181604"/>
            <a:ext cx="1628773" cy="16287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957" y="3271836"/>
            <a:ext cx="1628773" cy="16287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420" y="1362075"/>
            <a:ext cx="1628773" cy="162877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696" y="1362073"/>
            <a:ext cx="1628773" cy="162877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972" y="1362073"/>
            <a:ext cx="1628773" cy="162877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857" y="1362073"/>
            <a:ext cx="1628773" cy="162877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42" y="1362074"/>
            <a:ext cx="1628773" cy="1628773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38" y="3271836"/>
            <a:ext cx="1628774" cy="1628774"/>
          </a:xfrm>
        </p:spPr>
      </p:pic>
      <p:sp>
        <p:nvSpPr>
          <p:cNvPr id="23" name="TextBox 22"/>
          <p:cNvSpPr txBox="1"/>
          <p:nvPr/>
        </p:nvSpPr>
        <p:spPr>
          <a:xfrm>
            <a:off x="2" y="0"/>
            <a:ext cx="9143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latin typeface="Airfool" panose="02000500000000000000" pitchFamily="2" charset="0"/>
              </a:rPr>
              <a:t>Правила учи и знай! </a:t>
            </a:r>
          </a:p>
          <a:p>
            <a:pPr algn="ctr"/>
            <a:r>
              <a:rPr lang="ru-RU" sz="4400" dirty="0">
                <a:solidFill>
                  <a:srgbClr val="002060"/>
                </a:solidFill>
                <a:latin typeface="Airfool" panose="02000500000000000000" pitchFamily="2" charset="0"/>
              </a:rPr>
              <a:t>Никогда Не забывай!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41" y="2424617"/>
            <a:ext cx="231884" cy="24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89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92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403" y="224751"/>
            <a:ext cx="3341445" cy="33414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99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72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78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2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53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4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1827</TotalTime>
  <Words>9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Airfool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Коробкова Маргарита</dc:creator>
  <cp:lastModifiedBy>Коробкова Маргарита</cp:lastModifiedBy>
  <cp:revision>40</cp:revision>
  <cp:lastPrinted>2022-04-18T07:40:52Z</cp:lastPrinted>
  <dcterms:created xsi:type="dcterms:W3CDTF">2022-04-17T17:35:45Z</dcterms:created>
  <dcterms:modified xsi:type="dcterms:W3CDTF">2023-01-26T09:15:02Z</dcterms:modified>
</cp:coreProperties>
</file>