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49" d="100"/>
          <a:sy n="49" d="100"/>
        </p:scale>
        <p:origin x="55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EC57617-7BB9-4A2F-AF77-CEEB75EA488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BAC1B5B-804D-40FE-8F0B-2A5871D00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5"/>
            <a:ext cx="8501122" cy="2814656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–карта как метод систематизации учебного материала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обучении игровым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технологиям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(из опыта работы)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143380"/>
            <a:ext cx="5072098" cy="1643074"/>
          </a:xfrm>
        </p:spPr>
        <p:txBody>
          <a:bodyPr>
            <a:normAutofit lnSpcReduction="10000"/>
          </a:bodyPr>
          <a:lstStyle/>
          <a:p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Могилевич Любовь Алексеевна,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МБУДО «Центр дополнительного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образования «Радуга» г. Тайшета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594928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Март, 2022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3"/>
    </mc:Choice>
    <mc:Fallback xmlns="">
      <p:transition spd="slow" advTm="20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Интеллект-карта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Интеллект-карта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многоуровневая логическая схема, заполняемая с помощью условных знаков, символов и рисунков. Она является одним из методов визуализации и систематизации  учебного материала.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Интеллект-карта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метод графического выражения процессов восприятия, обработки и запоминания информации, творческих задач, инструмент развития памяти и мышления.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0"/>
    </mc:Choice>
    <mc:Fallback xmlns="">
      <p:transition spd="slow" advTm="107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Дополнительная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общеразвивающая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программа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«Затейники»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Направленность программы: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социально- гуманитарная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Направление: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социальная адаптация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«Затейники»-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  программа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направленности.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 разделов программы может быть  основой для  организации учебно-воспитательного процесса по обучению игровым технологиям  как групп, подгрупп  обучающихся, так и отдельно взятых обучающихся.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 детей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9-13лет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Срок реализации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год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программы: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Разработка, организация и проведение игровых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программ, массовых мероприятий.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09"/>
    </mc:Choice>
    <mc:Fallback xmlns="">
      <p:transition spd="slow" advTm="770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722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работы с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интеллект-картой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922025" y="2474005"/>
            <a:ext cx="1437747" cy="61498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1.Идея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Выноска 1 24"/>
          <p:cNvSpPr/>
          <p:nvPr/>
        </p:nvSpPr>
        <p:spPr>
          <a:xfrm>
            <a:off x="4206451" y="1599655"/>
            <a:ext cx="846339" cy="403573"/>
          </a:xfrm>
          <a:prstGeom prst="borderCallout1">
            <a:avLst>
              <a:gd name="adj1" fmla="val 103254"/>
              <a:gd name="adj2" fmla="val 47318"/>
              <a:gd name="adj3" fmla="val 217076"/>
              <a:gd name="adj4" fmla="val 456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363942" y="3466503"/>
            <a:ext cx="2643206" cy="107157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877987">
            <a:off x="2300069" y="2798559"/>
            <a:ext cx="1406400" cy="560257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7.Анализ</a:t>
            </a:r>
            <a:endParaRPr lang="ru-RU"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9322701">
            <a:off x="5701522" y="2671876"/>
            <a:ext cx="1556405" cy="53578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2.Сценарий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 rot="339339">
            <a:off x="6150278" y="3760413"/>
            <a:ext cx="1773414" cy="52065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3.Подготовка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 rot="2907241">
            <a:off x="5167987" y="4924780"/>
            <a:ext cx="1569933" cy="62619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4.Выбор ведущих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18752177">
            <a:off x="2724697" y="4897319"/>
            <a:ext cx="1483315" cy="62096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5.Прведение игры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21353747">
            <a:off x="1442275" y="3795366"/>
            <a:ext cx="1618864" cy="54990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6.итог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3598265" y="3435771"/>
            <a:ext cx="288032" cy="144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644008" y="3150100"/>
            <a:ext cx="0" cy="239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663571" y="3425120"/>
            <a:ext cx="217931" cy="156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7" idx="2"/>
          </p:cNvCxnSpPr>
          <p:nvPr/>
        </p:nvCxnSpPr>
        <p:spPr>
          <a:xfrm>
            <a:off x="5929766" y="3930729"/>
            <a:ext cx="224828" cy="2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36" idx="2"/>
          </p:cNvCxnSpPr>
          <p:nvPr/>
        </p:nvCxnSpPr>
        <p:spPr>
          <a:xfrm flipH="1">
            <a:off x="3082423" y="4002288"/>
            <a:ext cx="281519" cy="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9" idx="2"/>
          </p:cNvCxnSpPr>
          <p:nvPr/>
        </p:nvCxnSpPr>
        <p:spPr>
          <a:xfrm>
            <a:off x="5194480" y="4493425"/>
            <a:ext cx="237867" cy="156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4001576" y="4521751"/>
            <a:ext cx="192897" cy="17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5574883" y="1430481"/>
            <a:ext cx="1591545" cy="410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Спец.литература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357759" y="1437765"/>
            <a:ext cx="1095092" cy="380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693984" y="2011329"/>
            <a:ext cx="929398" cy="289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489784" y="2571482"/>
            <a:ext cx="1097627" cy="439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Творчестводетей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flipH="1" flipV="1">
            <a:off x="6646479" y="1966924"/>
            <a:ext cx="144165" cy="427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7043149" y="2023506"/>
            <a:ext cx="252729" cy="356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7129439" y="2249909"/>
            <a:ext cx="508518" cy="241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7088871" y="2674277"/>
            <a:ext cx="390236" cy="63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7489783" y="3104457"/>
            <a:ext cx="1482160" cy="4235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Сценическая площадка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8098036" y="4166149"/>
            <a:ext cx="873907" cy="3719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8032920" y="3600867"/>
            <a:ext cx="939023" cy="3608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098036" y="5161470"/>
            <a:ext cx="788720" cy="3265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938059" y="4665645"/>
            <a:ext cx="1033884" cy="32493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646479" y="5236915"/>
            <a:ext cx="759803" cy="350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3,2,1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043149" y="5784755"/>
            <a:ext cx="1519118" cy="409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ролей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803351" y="5784755"/>
            <a:ext cx="915727" cy="4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Читка сценария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5855649" y="6094839"/>
            <a:ext cx="1020607" cy="278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Репетиции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7415783" y="3621241"/>
            <a:ext cx="181490" cy="100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7" idx="7"/>
          </p:cNvCxnSpPr>
          <p:nvPr/>
        </p:nvCxnSpPr>
        <p:spPr>
          <a:xfrm flipV="1">
            <a:off x="7679071" y="3805430"/>
            <a:ext cx="258988" cy="93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7" idx="5"/>
            <a:endCxn id="62" idx="1"/>
          </p:cNvCxnSpPr>
          <p:nvPr/>
        </p:nvCxnSpPr>
        <p:spPr>
          <a:xfrm>
            <a:off x="7642789" y="4265710"/>
            <a:ext cx="455247" cy="86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7489784" y="4311312"/>
            <a:ext cx="343401" cy="426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7088871" y="4215572"/>
            <a:ext cx="1086706" cy="104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stCxn id="9" idx="7"/>
          </p:cNvCxnSpPr>
          <p:nvPr/>
        </p:nvCxnSpPr>
        <p:spPr>
          <a:xfrm>
            <a:off x="6486775" y="5506463"/>
            <a:ext cx="159704" cy="8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endCxn id="69" idx="1"/>
          </p:cNvCxnSpPr>
          <p:nvPr/>
        </p:nvCxnSpPr>
        <p:spPr>
          <a:xfrm>
            <a:off x="6476560" y="5802786"/>
            <a:ext cx="566589" cy="186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stCxn id="9" idx="5"/>
          </p:cNvCxnSpPr>
          <p:nvPr/>
        </p:nvCxnSpPr>
        <p:spPr>
          <a:xfrm flipH="1">
            <a:off x="6128939" y="5800130"/>
            <a:ext cx="26442" cy="257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>
            <a:endCxn id="70" idx="0"/>
          </p:cNvCxnSpPr>
          <p:nvPr/>
        </p:nvCxnSpPr>
        <p:spPr>
          <a:xfrm flipH="1">
            <a:off x="5261215" y="5533476"/>
            <a:ext cx="287560" cy="251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4224317" y="5276532"/>
            <a:ext cx="1185812" cy="2967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635895" y="5810851"/>
            <a:ext cx="832199" cy="4125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402412" y="6237081"/>
            <a:ext cx="1087305" cy="3057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</a:t>
            </a:r>
            <a:r>
              <a:rPr lang="ru-RU" sz="1400" dirty="0" smtClean="0"/>
              <a:t>во</a:t>
            </a:r>
            <a:endParaRPr lang="ru-RU" sz="1400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1345519" y="5689909"/>
            <a:ext cx="1213761" cy="5045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игры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992314" y="5161469"/>
            <a:ext cx="793121" cy="3265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Жюри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" name="Прямая со стрелкой 103"/>
          <p:cNvCxnSpPr/>
          <p:nvPr/>
        </p:nvCxnSpPr>
        <p:spPr>
          <a:xfrm>
            <a:off x="4001091" y="5236915"/>
            <a:ext cx="193382" cy="209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>
            <a:off x="3669133" y="5343149"/>
            <a:ext cx="172368" cy="342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>
            <a:stCxn id="10" idx="2"/>
          </p:cNvCxnSpPr>
          <p:nvPr/>
        </p:nvCxnSpPr>
        <p:spPr>
          <a:xfrm flipH="1">
            <a:off x="2827332" y="5754293"/>
            <a:ext cx="137620" cy="509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>
            <a:endCxn id="101" idx="3"/>
          </p:cNvCxnSpPr>
          <p:nvPr/>
        </p:nvCxnSpPr>
        <p:spPr>
          <a:xfrm flipH="1">
            <a:off x="2559280" y="5689908"/>
            <a:ext cx="268226" cy="252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>
            <a:endCxn id="102" idx="3"/>
          </p:cNvCxnSpPr>
          <p:nvPr/>
        </p:nvCxnSpPr>
        <p:spPr>
          <a:xfrm flipH="1">
            <a:off x="2785435" y="5236915"/>
            <a:ext cx="268226" cy="87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Прямоугольник 120"/>
          <p:cNvSpPr/>
          <p:nvPr/>
        </p:nvSpPr>
        <p:spPr>
          <a:xfrm>
            <a:off x="755576" y="3319895"/>
            <a:ext cx="1629417" cy="381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Нараждение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участников  игры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251961" y="3865369"/>
            <a:ext cx="1093557" cy="414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585108" y="4521751"/>
            <a:ext cx="1193453" cy="351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606786" y="2110436"/>
            <a:ext cx="1217680" cy="3813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 ведущего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03869" y="2614480"/>
            <a:ext cx="917924" cy="31791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303869" y="2153772"/>
            <a:ext cx="952275" cy="35153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03870" y="1342397"/>
            <a:ext cx="1474692" cy="3694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игры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1969893" y="1350489"/>
            <a:ext cx="854573" cy="3473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303869" y="1761012"/>
            <a:ext cx="1120801" cy="32038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</a:p>
        </p:txBody>
      </p:sp>
      <p:cxnSp>
        <p:nvCxnSpPr>
          <p:cNvPr id="131" name="Прямая со стрелкой 130"/>
          <p:cNvCxnSpPr/>
          <p:nvPr/>
        </p:nvCxnSpPr>
        <p:spPr>
          <a:xfrm flipH="1">
            <a:off x="1576072" y="4392920"/>
            <a:ext cx="237738" cy="10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>
            <a:stCxn id="11" idx="2"/>
          </p:cNvCxnSpPr>
          <p:nvPr/>
        </p:nvCxnSpPr>
        <p:spPr>
          <a:xfrm flipH="1">
            <a:off x="1256147" y="4128253"/>
            <a:ext cx="188204" cy="37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/>
          <p:cNvCxnSpPr/>
          <p:nvPr/>
        </p:nvCxnSpPr>
        <p:spPr>
          <a:xfrm flipH="1" flipV="1">
            <a:off x="1401007" y="3722348"/>
            <a:ext cx="377554" cy="11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>
            <a:stCxn id="5" idx="2"/>
          </p:cNvCxnSpPr>
          <p:nvPr/>
        </p:nvCxnSpPr>
        <p:spPr>
          <a:xfrm flipH="1" flipV="1">
            <a:off x="2199927" y="2551856"/>
            <a:ext cx="202485" cy="161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endCxn id="125" idx="3"/>
          </p:cNvCxnSpPr>
          <p:nvPr/>
        </p:nvCxnSpPr>
        <p:spPr>
          <a:xfrm flipH="1">
            <a:off x="1221793" y="2521710"/>
            <a:ext cx="413030" cy="251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endCxn id="126" idx="3"/>
          </p:cNvCxnSpPr>
          <p:nvPr/>
        </p:nvCxnSpPr>
        <p:spPr>
          <a:xfrm flipH="1">
            <a:off x="1256144" y="2307470"/>
            <a:ext cx="417356" cy="22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/>
          <p:nvPr/>
        </p:nvCxnSpPr>
        <p:spPr>
          <a:xfrm flipH="1" flipV="1">
            <a:off x="1479281" y="1972021"/>
            <a:ext cx="330072" cy="172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>
            <a:stCxn id="124" idx="0"/>
          </p:cNvCxnSpPr>
          <p:nvPr/>
        </p:nvCxnSpPr>
        <p:spPr>
          <a:xfrm flipH="1" flipV="1">
            <a:off x="1804866" y="1789124"/>
            <a:ext cx="410760" cy="321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/>
          <p:nvPr/>
        </p:nvCxnSpPr>
        <p:spPr>
          <a:xfrm flipV="1">
            <a:off x="2374714" y="1715629"/>
            <a:ext cx="20557" cy="393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 стрелкой 192"/>
          <p:cNvCxnSpPr>
            <a:stCxn id="23" idx="0"/>
            <a:endCxn id="25" idx="1"/>
          </p:cNvCxnSpPr>
          <p:nvPr/>
        </p:nvCxnSpPr>
        <p:spPr>
          <a:xfrm flipH="1" flipV="1">
            <a:off x="4629621" y="2003228"/>
            <a:ext cx="11278" cy="470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36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38" grpId="0" animBg="1"/>
      <p:bldP spid="39" grpId="0" animBg="1"/>
      <p:bldP spid="40" grpId="0" animBg="1"/>
      <p:bldP spid="41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71600" y="1484784"/>
            <a:ext cx="7416824" cy="39376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484</TotalTime>
  <Words>175</Words>
  <Application>Microsoft Office PowerPoint</Application>
  <PresentationFormat>Экран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Georgia</vt:lpstr>
      <vt:lpstr>Times New Roman</vt:lpstr>
      <vt:lpstr>Trebuchet MS</vt:lpstr>
      <vt:lpstr>Wingdings 2</vt:lpstr>
      <vt:lpstr>Городская</vt:lpstr>
      <vt:lpstr>Интеллект –карта как метод систематизации учебного материала  при обучении игровым технологиям (из опыта работы) </vt:lpstr>
      <vt:lpstr>Интеллект-карта</vt:lpstr>
      <vt:lpstr>Дополнительная общеразвивающая программа  «Затейники»</vt:lpstr>
      <vt:lpstr>Алгоритм работы с интеллект-картой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ема: «Интеллект –карта как метод систематизации учебного материала при обучении игровым технологиям» (из опыта работы)</dc:title>
  <dc:creator>User</dc:creator>
  <cp:lastModifiedBy>Пользователь Lenovo</cp:lastModifiedBy>
  <cp:revision>45</cp:revision>
  <dcterms:created xsi:type="dcterms:W3CDTF">2022-03-27T18:47:08Z</dcterms:created>
  <dcterms:modified xsi:type="dcterms:W3CDTF">2022-04-17T06:52:10Z</dcterms:modified>
</cp:coreProperties>
</file>