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72" r:id="rId1"/>
  </p:sldMasterIdLst>
  <p:notesMasterIdLst>
    <p:notesMasterId r:id="rId2"/>
  </p:notesMasterIdLst>
  <p:sldIdLst>
    <p:sldId id="329" r:id="rId3"/>
    <p:sldId id="330" r:id="rId4"/>
    <p:sldId id="331" r:id="rId5"/>
    <p:sldId id="332" r:id="rId6"/>
    <p:sldId id="333" r:id="rId7"/>
    <p:sldId id="334" r:id="rId8"/>
    <p:sldId id="335" r:id="rId9"/>
    <p:sldId id="336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7" r:id="rId19"/>
    <p:sldId id="348" r:id="rId20"/>
    <p:sldId id="349" r:id="rId21"/>
    <p:sldId id="350" r:id="rId22"/>
    <p:sldId id="351" r:id="rId23"/>
    <p:sldId id="352" r:id="rId24"/>
    <p:sldId id="353" r:id="rId25"/>
    <p:sldId id="355" r:id="rId26"/>
    <p:sldId id="356" r:id="rId27"/>
    <p:sldId id="357" r:id="rId28"/>
    <p:sldId id="358" r:id="rId29"/>
    <p:sldId id="359" r:id="rId30"/>
  </p:sldIdLst>
  <p:sldSz type="screen4x3" cy="6858000" cx="9144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tableStyles" Target="tableStyles.xml"/><Relationship Id="rId32" Type="http://schemas.openxmlformats.org/officeDocument/2006/relationships/presProps" Target="presProps.xml"/><Relationship Id="rId33" Type="http://schemas.openxmlformats.org/officeDocument/2006/relationships/viewProps" Target="viewProps.xml"/><Relationship Id="rId34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</p:bgPr>
    </p:bg>
    <p:spTree>
      <p:nvGrpSpPr>
        <p:cNvPr id="9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9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70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71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72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7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8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algn="ctr" indent="0" marL="0">
              <a:buNone/>
              <a:defRPr baseline="0" sz="2200" spc="100">
                <a:solidFill>
                  <a:schemeClr val="tx2"/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48625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b="0" dirty="0" sz="4800" lang="en-US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r="13500000" dist="254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3145728" name="Прямая соединительная линия 7"/>
          <p:cNvCxnSpPr>
            <a:cxnSpLocks/>
          </p:cNvCxnSpPr>
          <p:nvPr/>
        </p:nvCxnSpPr>
        <p:spPr>
          <a:xfrm>
            <a:off x="1463626" y="3550126"/>
            <a:ext cx="2971800" cy="1588"/>
          </a:xfrm>
          <a:prstGeom prst="line"/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algn="tl" blurRad="31750" dir="27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29" name="Прямая соединительная линия 12"/>
          <p:cNvCxnSpPr>
            <a:cxnSpLocks/>
          </p:cNvCxnSpPr>
          <p:nvPr/>
        </p:nvCxnSpPr>
        <p:spPr>
          <a:xfrm>
            <a:off x="4708574" y="3550126"/>
            <a:ext cx="2971800" cy="1588"/>
          </a:xfrm>
          <a:prstGeom prst="line"/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algn="tl" blurRad="31750" dir="27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626" name="Овал 13"/>
          <p:cNvSpPr/>
          <p:nvPr/>
        </p:nvSpPr>
        <p:spPr>
          <a:xfrm>
            <a:off x="4540348" y="3526302"/>
            <a:ext cx="45720" cy="45720"/>
          </a:xfrm>
          <a:prstGeom prst="ellipse"/>
          <a:effectLst>
            <a:outerShdw algn="tl" blurRad="31750" dir="2700000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rtlCol="0"/>
          <a:p>
            <a:pPr algn="ctr" eaLnBrk="1" hangingPunct="1" latinLnBrk="0"/>
            <a:endParaRPr kumimoji="0" lang="en-US"/>
          </a:p>
        </p:txBody>
      </p:sp>
      <p:sp>
        <p:nvSpPr>
          <p:cNvPr id="104862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4FE0AEB-D096-497A-AFCC-F083E267BAE0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104862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fld id="{7931FA39-4C62-4ECE-83FC-6E36BF1B5D9E}" type="slidenum">
              <a:rPr lang="ru-RU" smtClean="0"/>
              <a:t>‹#›</a:t>
            </a:fld>
            <a:endParaRPr lang="ru-RU"/>
          </a:p>
        </p:txBody>
      </p:sp>
      <p:sp>
        <p:nvSpPr>
          <p:cNvPr id="1048629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9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5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46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4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4FE0AEB-D096-497A-AFCC-F083E267BAE0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104864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931FA39-4C62-4ECE-83FC-6E36BF1B5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8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4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35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3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4FE0AEB-D096-497A-AFCC-F083E267BAE0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104863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931FA39-4C62-4ECE-83FC-6E36BF1B5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597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fld id="{E4FE0AEB-D096-497A-AFCC-F083E267BAE0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1048598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/>
          </a:lstStyle>
          <a:p>
            <a:fld id="{7931FA39-4C62-4ECE-83FC-6E36BF1B5D9E}" type="slidenum">
              <a:rPr lang="ru-RU" smtClean="0"/>
              <a:t>‹#›</a:t>
            </a:fld>
            <a:endParaRPr lang="ru-RU"/>
          </a:p>
        </p:txBody>
      </p:sp>
      <p:sp>
        <p:nvSpPr>
          <p:cNvPr id="1048599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p>
            <a:endParaRPr lang="ru-RU"/>
          </a:p>
        </p:txBody>
      </p:sp>
      <p:sp>
        <p:nvSpPr>
          <p:cNvPr id="1048600" name="Заголовок 16"/>
          <p:cNvSpPr>
            <a:spLocks noGrp="1"/>
          </p:cNvSpPr>
          <p:nvPr>
            <p:ph type="title"/>
          </p:nvPr>
        </p:nvSpPr>
        <p:spPr/>
        <p:txBody>
          <a:bodyPr anchor="b" anchorCtr="0" rtlCol="0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9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4FE0AEB-D096-497A-AFCC-F083E267BAE0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104865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931FA39-4C62-4ECE-83FC-6E36BF1B5D9E}" type="slidenum">
              <a:rPr lang="ru-RU" smtClean="0"/>
              <a:t>‹#›</a:t>
            </a:fld>
            <a:endParaRPr lang="ru-RU"/>
          </a:p>
        </p:txBody>
      </p:sp>
      <p:sp>
        <p:nvSpPr>
          <p:cNvPr id="1048653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b="0" dirty="0" sz="4800" lang="en-US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r="13500000" dist="254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54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indent="0" marL="0">
              <a:buNone/>
              <a:defRPr baseline="0" sz="2000" spc="1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cxnSp>
        <p:nvCxnSpPr>
          <p:cNvPr id="3145730" name="Прямая соединительная линия 6"/>
          <p:cNvCxnSpPr>
            <a:cxnSpLocks/>
          </p:cNvCxnSpPr>
          <p:nvPr/>
        </p:nvCxnSpPr>
        <p:spPr>
          <a:xfrm>
            <a:off x="685800" y="4916992"/>
            <a:ext cx="7924800" cy="4301"/>
          </a:xfrm>
          <a:prstGeom prst="line"/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algn="tl" blurRad="31750" dir="27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4FE0AEB-D096-497A-AFCC-F083E267BAE0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104858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931FA39-4C62-4ECE-83FC-6E36BF1B5D9E}" type="slidenum">
              <a:rPr lang="ru-RU" smtClean="0"/>
              <a:t>‹#›</a:t>
            </a:fld>
            <a:endParaRPr lang="ru-RU"/>
          </a:p>
        </p:txBody>
      </p:sp>
      <p:sp>
        <p:nvSpPr>
          <p:cNvPr id="104859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92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59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9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5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931FA39-4C62-4ECE-83FC-6E36BF1B5D9E}" type="slidenum">
              <a:rPr lang="ru-RU" smtClean="0"/>
              <a:t>‹#›</a:t>
            </a:fld>
            <a:endParaRPr lang="ru-RU"/>
          </a:p>
        </p:txBody>
      </p:sp>
      <p:sp>
        <p:nvSpPr>
          <p:cNvPr id="1048656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4FE0AEB-D096-497A-AFCC-F083E267BAE0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1048658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 bIns="45720" lIns="91440" rIns="91440" tIns="45720">
            <a:noAutofit/>
          </a:bodyPr>
          <a:lstStyle>
            <a:lvl1pPr algn="l" indent="0" marL="0">
              <a:spcBef>
                <a:spcPts val="0"/>
              </a:spcBef>
              <a:buNone/>
              <a:defRPr b="1" sz="2600">
                <a:solidFill>
                  <a:schemeClr val="tx2"/>
                </a:solidFill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59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60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61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6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 bIns="45720" lIns="91440" rIns="91440" tIns="45720">
            <a:noAutofit/>
          </a:bodyPr>
          <a:lstStyle>
            <a:lvl1pPr algn="l" indent="0" marL="0">
              <a:spcBef>
                <a:spcPts val="0"/>
              </a:spcBef>
              <a:buNone/>
              <a:defRPr baseline="0" b="1" sz="2600">
                <a:solidFill>
                  <a:schemeClr val="tx2"/>
                </a:solidFill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cxnSp>
        <p:nvCxnSpPr>
          <p:cNvPr id="3145731" name="Прямая соединительная линия 9"/>
          <p:cNvCxnSpPr>
            <a:cxnSpLocks/>
          </p:cNvCxnSpPr>
          <p:nvPr/>
        </p:nvCxnSpPr>
        <p:spPr>
          <a:xfrm>
            <a:off x="562945" y="2180219"/>
            <a:ext cx="3749040" cy="1588"/>
          </a:xfrm>
          <a:prstGeom prst="line"/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algn="tl" blurRad="34925" dir="27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2" name="Прямая соединительная линия 16"/>
          <p:cNvCxnSpPr>
            <a:cxnSpLocks/>
          </p:cNvCxnSpPr>
          <p:nvPr/>
        </p:nvCxnSpPr>
        <p:spPr>
          <a:xfrm>
            <a:off x="4754880" y="2180219"/>
            <a:ext cx="3749040" cy="1588"/>
          </a:xfrm>
          <a:prstGeom prst="line"/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algn="tl" blurRad="34925" dir="2700000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8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4FE0AEB-D096-497A-AFCC-F083E267BAE0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1048631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2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931FA39-4C62-4ECE-83FC-6E36BF1B5D9E}" type="slidenum">
              <a:rPr lang="ru-RU" smtClean="0"/>
              <a:t>‹#›</a:t>
            </a:fld>
            <a:endParaRPr lang="ru-RU"/>
          </a:p>
        </p:txBody>
      </p:sp>
      <p:sp>
        <p:nvSpPr>
          <p:cNvPr id="1048633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4FE0AEB-D096-497A-AFCC-F083E267BAE0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1048582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931FA39-4C62-4ECE-83FC-6E36BF1B5D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objTx">
  <p:cSld name="Объект с подписью">
    <p:spTree>
      <p:nvGrpSpPr>
        <p:cNvPr id="9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64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anchor="t" anchorCtr="0" bIns="45720" tIns="45720"/>
          <a:lstStyle>
            <a:lvl1pPr indent="0" marL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65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anchor="b" anchorCtr="0" lIns="91440" tIns="91440"/>
          <a:lstStyle>
            <a:lvl1pPr algn="l">
              <a:buNone/>
              <a:defRPr baseline="0" b="1" sz="1800" spc="-5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66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fld id="{E4FE0AEB-D096-497A-AFCC-F083E267BAE0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1048667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p>
            <a:fld id="{7931FA39-4C62-4ECE-83FC-6E36BF1B5D9E}" type="slidenum">
              <a:rPr lang="ru-RU" smtClean="0"/>
              <a:t>‹#›</a:t>
            </a:fld>
            <a:endParaRPr lang="ru-RU"/>
          </a:p>
        </p:txBody>
      </p:sp>
      <p:sp>
        <p:nvSpPr>
          <p:cNvPr id="1048668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Рисунок с подписью">
    <p:spTree>
      <p:nvGrpSpPr>
        <p:cNvPr id="9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anchor="b" anchorCtr="0" lIns="91440" tIns="91440"/>
          <a:lstStyle>
            <a:lvl1pPr algn="l">
              <a:buNone/>
              <a:defRPr baseline="0" b="1" sz="1800" spc="-5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40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algn="ctr" blurRad="88900" rotWithShape="0" sx="103000" sy="10300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indent="0" marL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1048641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indent="0" marL="0">
              <a:lnSpc>
                <a:spcPct val="125000"/>
              </a:lnSpc>
              <a:spcAft>
                <a:spcPts val="1000"/>
              </a:spcAft>
              <a:buFontTx/>
              <a:buNone/>
              <a:defRPr b="0" sz="160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42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E4FE0AEB-D096-497A-AFCC-F083E267BAE0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1048643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p>
            <a:fld id="{7931FA39-4C62-4ECE-83FC-6E36BF1B5D9E}" type="slidenum">
              <a:rPr lang="ru-RU" smtClean="0"/>
              <a:t>‹#›</a:t>
            </a:fld>
            <a:endParaRPr lang="ru-RU"/>
          </a:p>
        </p:txBody>
      </p:sp>
      <p:sp>
        <p:nvSpPr>
          <p:cNvPr id="1048644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/>
        </p:spPr>
        <p:txBody>
          <a:bodyPr vert="horz">
            <a:normAutofit/>
          </a:bodyPr>
          <a:p>
            <a:pPr eaLnBrk="1" hangingPunct="1" latinLnBrk="0" lvl="0"/>
            <a:r>
              <a:rPr kumimoji="0" lang="ru-RU" smtClean="0"/>
              <a:t>Образец текста</a:t>
            </a:r>
          </a:p>
          <a:p>
            <a:pPr eaLnBrk="1" hangingPunct="1" latinLnBrk="0" lvl="1"/>
            <a:r>
              <a:rPr kumimoji="0" lang="ru-RU" smtClean="0"/>
              <a:t>Второй уровень</a:t>
            </a:r>
          </a:p>
          <a:p>
            <a:pPr eaLnBrk="1" hangingPunct="1" latinLnBrk="0" lvl="2"/>
            <a:r>
              <a:rPr kumimoji="0" lang="ru-RU" smtClean="0"/>
              <a:t>Третий уровень</a:t>
            </a:r>
          </a:p>
          <a:p>
            <a:pPr eaLnBrk="1" hangingPunct="1" latinLnBrk="0" lvl="3"/>
            <a:r>
              <a:rPr kumimoji="0" lang="ru-RU" smtClean="0"/>
              <a:t>Четвертый уровень</a:t>
            </a:r>
          </a:p>
          <a:p>
            <a:pPr eaLnBrk="1" hangingPunct="1" latinLnBrk="0" lvl="4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577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/>
        </p:spPr>
        <p:txBody>
          <a:bodyPr anchor="ctr" anchorCtr="0" vert="horz"/>
          <a:lstStyle>
            <a:lvl1pPr algn="l" eaLnBrk="1" hangingPunct="1" latinLnBrk="0">
              <a:defRPr sz="1200" kumimoji="0">
                <a:solidFill>
                  <a:schemeClr val="tx2"/>
                </a:solidFill>
              </a:defRPr>
            </a:lvl1pPr>
          </a:lstStyle>
          <a:p>
            <a:fld id="{E4FE0AEB-D096-497A-AFCC-F083E267BAE0}" type="datetimeFigureOut">
              <a:rPr lang="ru-RU" smtClean="0"/>
              <a:t>02.01.2019</a:t>
            </a:fld>
            <a:endParaRPr lang="ru-RU"/>
          </a:p>
        </p:txBody>
      </p:sp>
      <p:sp>
        <p:nvSpPr>
          <p:cNvPr id="1048578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/>
        </p:spPr>
        <p:txBody>
          <a:bodyPr anchor="ctr" anchorCtr="0" vert="horz"/>
          <a:lstStyle>
            <a:lvl1pPr algn="r" eaLnBrk="1" hangingPunct="1" latinLnBrk="0">
              <a:defRPr sz="1200" kumimoji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048579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/>
          <a:noFill/>
        </p:spPr>
        <p:txBody>
          <a:bodyPr anchor="ctr" anchorCtr="0" bIns="0" lIns="0" rIns="0" tIns="0" vert="horz">
            <a:noAutofit/>
          </a:bodyPr>
          <a:lstStyle>
            <a:lvl1pPr algn="ctr" eaLnBrk="1" hangingPunct="1" latinLnBrk="0">
              <a:defRPr baseline="0" sz="1600" kumimoji="0">
                <a:solidFill>
                  <a:schemeClr val="tx2"/>
                </a:solidFill>
              </a:defRPr>
            </a:lvl1pPr>
          </a:lstStyle>
          <a:p>
            <a:fld id="{7931FA39-4C62-4ECE-83FC-6E36BF1B5D9E}" type="slidenum">
              <a:rPr lang="ru-RU" smtClean="0"/>
              <a:t>‹#›</a:t>
            </a:fld>
            <a:endParaRPr lang="ru-RU"/>
          </a:p>
        </p:txBody>
      </p:sp>
      <p:sp>
        <p:nvSpPr>
          <p:cNvPr id="1048580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/>
          <a:ln w="6350" cap="rnd">
            <a:noFill/>
          </a:ln>
        </p:spPr>
        <p:txBody>
          <a:bodyPr anchor="b" anchorCtr="0" vert="horz">
            <a:normAutofit/>
          </a:bodyPr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accent1="accent1" accent2="accent2" accent3="accent3" accent4="accent4" accent5="accent5" accent6="accent6" bg1="dk1" bg2="dk2" tx1="lt1" tx2="lt2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eaLnBrk="1" hangingPunct="1" latinLnBrk="0" rtl="0">
        <a:spcBef>
          <a:spcPct val="0"/>
        </a:spcBef>
        <a:buNone/>
        <a:defRPr baseline="0" b="0" dirty="0" sz="4200" kern="1200" kumimoji="0" lang="en-US" spc="-10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r="13500000" dist="254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algn="l" eaLnBrk="1" hangingPunct="1" indent="-274320" latinLnBrk="0" marL="274320" rtl="0">
        <a:spcBef>
          <a:spcPts val="600"/>
        </a:spcBef>
        <a:buClr>
          <a:schemeClr val="accent2"/>
        </a:buClr>
        <a:buSzPct val="85000"/>
        <a:buFont typeface="Wingdings 2"/>
        <a:buChar char=""/>
        <a:defRPr sz="26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74320" latinLnBrk="0" marL="640080" rtl="0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sz="2400" kern="1200" kumimoji="0">
          <a:solidFill>
            <a:schemeClr val="tx2"/>
          </a:solidFill>
          <a:latin typeface="+mn-lt"/>
          <a:ea typeface="+mn-ea"/>
          <a:cs typeface="+mn-cs"/>
        </a:defRPr>
      </a:lvl2pPr>
      <a:lvl3pPr algn="l" eaLnBrk="1" hangingPunct="1" indent="-228600" latinLnBrk="0" marL="1005840" rtl="0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sz="21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228600" latinLnBrk="0" marL="1280160" rtl="0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sz="19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228600" latinLnBrk="0" marL="1554480" rtl="0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sz="16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228600" latinLnBrk="0" marL="1828800" rtl="0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sz="17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182880" latinLnBrk="0" marL="2011680" rtl="0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baseline="0" sz="16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182880" latinLnBrk="0" marL="2286000" rtl="0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sz="15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182880" latinLnBrk="0" marL="2560320" rtl="0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sz="15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7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7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7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7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7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7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7.xml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jpeg"/><Relationship Id="rId3" Type="http://schemas.openxmlformats.org/officeDocument/2006/relationships/image" Target="../media/image24.jpeg"/><Relationship Id="rId4" Type="http://schemas.openxmlformats.org/officeDocument/2006/relationships/image" Target="../media/image25.png"/><Relationship Id="rId5" Type="http://schemas.openxmlformats.org/officeDocument/2006/relationships/slideLayout" Target="../slideLayouts/slideLayout7.xml"/></Relationships>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7.xml"/></Relationships>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image" Target="../media/image28.jpeg"/><Relationship Id="rId3" Type="http://schemas.openxmlformats.org/officeDocument/2006/relationships/image" Target="../media/image29.jpeg"/><Relationship Id="rId4" Type="http://schemas.openxmlformats.org/officeDocument/2006/relationships/slideLayout" Target="../slideLayouts/slideLayout7.xml"/></Relationships>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7.xml"/></Relationships>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slideLayout" Target="../slideLayouts/slideLayout7.xml"/></Relationships>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7.xml"/></Relationships>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image" Target="../media/image33.jpeg"/><Relationship Id="rId2" Type="http://schemas.openxmlformats.org/officeDocument/2006/relationships/image" Target="../media/image34.jpeg"/><Relationship Id="rId3" Type="http://schemas.openxmlformats.org/officeDocument/2006/relationships/image" Target="../media/image35.jpeg"/><Relationship Id="rId4" Type="http://schemas.openxmlformats.org/officeDocument/2006/relationships/slideLayout" Target="../slideLayouts/slideLayout7.xml"/></Relationships>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image" Target="../media/image37.jpeg"/><Relationship Id="rId3" Type="http://schemas.openxmlformats.org/officeDocument/2006/relationships/slideLayout" Target="../slideLayouts/slideLayout7.xml"/></Relationships>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image" Target="../media/image39.jpeg"/><Relationship Id="rId3" Type="http://schemas.openxmlformats.org/officeDocument/2006/relationships/image" Target="../media/image40.jpeg"/><Relationship Id="rId4" Type="http://schemas.openxmlformats.org/officeDocument/2006/relationships/slideLayout" Target="../slideLayouts/slideLayout7.xml"/></Relationships>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image" Target="../media/image42.jpeg"/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5" Type="http://schemas.openxmlformats.org/officeDocument/2006/relationships/image" Target="../media/image45.png"/><Relationship Id="rId6" Type="http://schemas.openxmlformats.org/officeDocument/2006/relationships/image" Target="../media/image46.jpeg"/><Relationship Id="rId7" Type="http://schemas.openxmlformats.org/officeDocument/2006/relationships/slideLayout" Target="../slideLayouts/slideLayout2.xml"/></Relationships>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image" Target="../media/image47.jpeg"/><Relationship Id="rId2" Type="http://schemas.openxmlformats.org/officeDocument/2006/relationships/image" Target="../media/image48.jpeg"/><Relationship Id="rId3" Type="http://schemas.openxmlformats.org/officeDocument/2006/relationships/image" Target="../media/image49.jpeg"/><Relationship Id="rId4" Type="http://schemas.openxmlformats.org/officeDocument/2006/relationships/image" Target="../media/image50.jpeg"/><Relationship Id="rId5" Type="http://schemas.openxmlformats.org/officeDocument/2006/relationships/image" Target="../media/image51.jpeg"/><Relationship Id="rId6" Type="http://schemas.openxmlformats.org/officeDocument/2006/relationships/image" Target="../media/image52.jpeg"/><Relationship Id="rId7" Type="http://schemas.openxmlformats.org/officeDocument/2006/relationships/slideLayout" Target="../slideLayouts/slideLayout7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4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4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Рисунок 4" descr="1393532708-20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 rot="5400000">
            <a:off x="1085853" y="-1200147"/>
            <a:ext cx="6857998" cy="9258297"/>
          </a:xfrm>
          <a:prstGeom prst="rect"/>
        </p:spPr>
      </p:pic>
      <p:sp>
        <p:nvSpPr>
          <p:cNvPr id="1048584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03648" y="172577"/>
            <a:ext cx="6143625" cy="4429125"/>
          </a:xfrm>
        </p:spPr>
        <p:txBody>
          <a:bodyPr>
            <a:normAutofit/>
          </a:bodyPr>
          <a:p>
            <a:pPr algn="ctr"/>
            <a:r>
              <a:rPr dirty="0" sz="6000" lang="ru-RU" smtClean="0">
                <a:solidFill>
                  <a:srgbClr val="663300"/>
                </a:solidFill>
                <a:latin typeface="Monotype Corsiva" pitchFamily="66" charset="0"/>
              </a:rPr>
              <a:t>История возникновения бумаги</a:t>
            </a:r>
            <a:endParaRPr dirty="0" sz="6000" lang="ru-RU">
              <a:solidFill>
                <a:srgbClr val="663300"/>
              </a:solidFill>
              <a:latin typeface="Monotype Corsiva" pitchFamily="66" charset="0"/>
            </a:endParaRPr>
          </a:p>
        </p:txBody>
      </p:sp>
      <p:sp>
        <p:nvSpPr>
          <p:cNvPr id="1048585" name="Прямоугольник 2"/>
          <p:cNvSpPr/>
          <p:nvPr/>
        </p:nvSpPr>
        <p:spPr>
          <a:xfrm>
            <a:off x="4139952" y="4941168"/>
            <a:ext cx="3345179" cy="396241"/>
          </a:xfrm>
          <a:prstGeom prst="rect"/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" rig="balanced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p>
            <a:pPr algn="ctr"/>
            <a:r>
              <a:rPr b="1" cap="none" dirty="0" sz="2000" lang="ru-RU" spc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altLang="en-US" b="1" cap="none" dirty="0" sz="2000" lang="ru-RU" spc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</a:t>
            </a:r>
            <a:r>
              <a:rPr altLang="en-US" b="1" cap="none" dirty="0" sz="2000" lang="ru-RU" spc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altLang="en-US" b="1" cap="none" dirty="0" sz="2000" lang="ru-RU" spc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ж</a:t>
            </a:r>
            <a:r>
              <a:rPr altLang="en-US" b="1" cap="none" dirty="0" sz="2000" lang="ru-RU" spc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altLang="en-US" b="1" cap="none" dirty="0" sz="2000" lang="ru-RU" spc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</a:t>
            </a:r>
            <a:r>
              <a:rPr altLang="en-US" b="1" cap="none" dirty="0" sz="2000" lang="ru-RU" spc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altLang="en-US" b="1" cap="none" dirty="0" sz="2000" lang="en-US" spc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altLang="en-US" b="1" cap="none" dirty="0" sz="2000" lang="ru-RU" spc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</a:t>
            </a:r>
            <a:r>
              <a:rPr altLang="en-US" b="1" cap="none" dirty="0" sz="2000" lang="en-US" spc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altLang="en-US" b="1" cap="none" dirty="0" sz="2000" lang="ru-RU" spc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altLang="en-US" b="1" cap="none" dirty="0" sz="2000" lang="en-US" spc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b="1" cap="none" dirty="0" sz="2000" lang="ru-RU" spc="0">
              <a:ln w="50800"/>
              <a:solidFill>
                <a:schemeClr val="bg1">
                  <a:shade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Содержимое 13"/>
          <p:cNvSpPr>
            <a:spLocks noGrp="1"/>
          </p:cNvSpPr>
          <p:nvPr>
            <p:ph sz="half" idx="4294967295"/>
          </p:nvPr>
        </p:nvSpPr>
        <p:spPr>
          <a:xfrm>
            <a:off x="611560" y="332656"/>
            <a:ext cx="8100392" cy="2666218"/>
          </a:xfrm>
        </p:spPr>
        <p:txBody>
          <a:bodyPr>
            <a:noAutofit/>
          </a:bodyPr>
          <a:p>
            <a:pPr algn="ctr" indent="0" marL="0">
              <a:buNone/>
            </a:pPr>
            <a:r>
              <a:rPr dirty="0" sz="4000" lang="ru-RU" smtClean="0"/>
              <a:t>Сначала нужно заготовить древесину, спилить множество деревьев.</a:t>
            </a:r>
            <a:endParaRPr dirty="0" sz="4000" lang="ru-RU"/>
          </a:p>
        </p:txBody>
      </p:sp>
      <p:pic>
        <p:nvPicPr>
          <p:cNvPr id="2097162" name="Picture 11" descr="http://kosoblduma.ru/image/752/2413/1/image.jpg"/>
          <p:cNvPicPr>
            <a:picLocks noChangeAspect="1" noGrp="1" noChangeArrowheads="1"/>
          </p:cNvPicPr>
          <p:nvPr>
            <p:ph sz="half" idx="4294967295"/>
          </p:nvPr>
        </p:nvPicPr>
        <p:blipFill>
          <a:blip xmlns:r="http://schemas.openxmlformats.org/officeDocument/2006/relationships" r:embed="rId1" cstate="email"/>
          <a:srcRect/>
          <a:stretch>
            <a:fillRect/>
          </a:stretch>
        </p:blipFill>
        <p:spPr bwMode="auto">
          <a:xfrm>
            <a:off x="953344" y="2365808"/>
            <a:ext cx="7416824" cy="3672408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dur="500" id="7"/>
                                        <p:tgtEl>
                                          <p:spTgt spid="209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Заголовок 4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b="1" dirty="0" lang="ru-RU" smtClean="0"/>
              <a:t>БРЕВНА ПРИВОЗЯТ НА ЗАВОД</a:t>
            </a:r>
            <a:endParaRPr b="1" dirty="0" lang="ru-RU"/>
          </a:p>
        </p:txBody>
      </p:sp>
      <p:pic>
        <p:nvPicPr>
          <p:cNvPr id="2097163" name="Picture 11" descr="http://www.ddru.ru/images/ddru/book/14.jpg"/>
          <p:cNvPicPr>
            <a:picLocks noChangeAspect="1" noGrp="1" noChangeArrowheads="1"/>
          </p:cNvPicPr>
          <p:nvPr>
            <p:ph idx="1"/>
          </p:nvPr>
        </p:nvPicPr>
        <p:blipFill>
          <a:blip xmlns:r="http://schemas.openxmlformats.org/officeDocument/2006/relationships" r:embed="rId1" cstate="email"/>
          <a:srcRect/>
          <a:stretch>
            <a:fillRect/>
          </a:stretch>
        </p:blipFill>
        <p:spPr bwMode="auto">
          <a:xfrm>
            <a:off x="1044521" y="1571709"/>
            <a:ext cx="7354954" cy="4837339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21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dur="1000" id="7"/>
                                        <p:tgtEl>
                                          <p:spTgt spid="2097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Заголовок 2"/>
          <p:cNvSpPr>
            <a:spLocks noGrp="1"/>
          </p:cNvSpPr>
          <p:nvPr>
            <p:ph type="title"/>
          </p:nvPr>
        </p:nvSpPr>
        <p:spPr>
          <a:xfrm>
            <a:off x="500034" y="152400"/>
            <a:ext cx="8186766" cy="2562220"/>
          </a:xfrm>
        </p:spPr>
        <p:txBody>
          <a:bodyPr>
            <a:normAutofit fontScale="90000"/>
          </a:bodyPr>
          <a:p>
            <a:pPr algn="ctr"/>
            <a:r>
              <a:rPr b="1" dirty="0" sz="4400" lang="ru-RU" smtClean="0">
                <a:latin typeface="Times New Roman" pitchFamily="18" charset="0"/>
                <a:cs typeface="Times New Roman" pitchFamily="18" charset="0"/>
              </a:rPr>
              <a:t>Из брёвен получают мелкие щепки, затем их ВАРЯТ В СПЕЦИАЛЬНОМ РАСТВОРЕ</a:t>
            </a:r>
            <a:r>
              <a:rPr dirty="0" sz="4400" lang="ru-RU" smtClean="0">
                <a:latin typeface="Comic Sans MS" pitchFamily="66" charset="0"/>
              </a:rPr>
              <a:t/>
            </a:r>
            <a:br>
              <a:rPr dirty="0" sz="4400" lang="ru-RU" smtClean="0">
                <a:latin typeface="Comic Sans MS" pitchFamily="66" charset="0"/>
              </a:rPr>
            </a:br>
            <a:endParaRPr dirty="0" lang="ru-RU"/>
          </a:p>
        </p:txBody>
      </p:sp>
      <p:pic>
        <p:nvPicPr>
          <p:cNvPr id="2097164" name="Picture 13" descr="http://stblizko.ru/system/images/product/012/862/159_big.jpg"/>
          <p:cNvPicPr>
            <a:picLocks noChangeAspect="1" noGrp="1" noChangeArrowheads="1"/>
          </p:cNvPicPr>
          <p:nvPr>
            <p:ph idx="1"/>
          </p:nvPr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1835696" y="2492896"/>
            <a:ext cx="5572164" cy="3649562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21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dur="1000" id="7"/>
                                        <p:tgtEl>
                                          <p:spTgt spid="2097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9" name="Содержимое 1"/>
          <p:cNvSpPr>
            <a:spLocks noGrp="1"/>
          </p:cNvSpPr>
          <p:nvPr>
            <p:ph sz="half" idx="4294967295"/>
          </p:nvPr>
        </p:nvSpPr>
        <p:spPr>
          <a:xfrm>
            <a:off x="107504" y="332656"/>
            <a:ext cx="8820472" cy="2496889"/>
          </a:xfrm>
        </p:spPr>
        <p:txBody>
          <a:bodyPr>
            <a:noAutofit/>
          </a:bodyPr>
          <a:p>
            <a:pPr algn="ctr" indent="0" marL="0">
              <a:buNone/>
            </a:pPr>
            <a:r>
              <a:rPr dirty="0" sz="3600" lang="ru-RU" smtClean="0">
                <a:latin typeface="Times New Roman" pitchFamily="18" charset="0"/>
                <a:cs typeface="Times New Roman" pitchFamily="18" charset="0"/>
              </a:rPr>
              <a:t>Получается кашица , ее отжимают и подают на бумагоделательную машину. Кашица распределяется, сушится, гладится.</a:t>
            </a:r>
            <a:endParaRPr dirty="0" sz="360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65" name="Picture 7" descr="бум 1"/>
          <p:cNvPicPr>
            <a:picLocks noChangeAspect="1" noGrp="1" noChangeArrowheads="1"/>
          </p:cNvPicPr>
          <p:nvPr>
            <p:ph sz="half" idx="4294967295"/>
          </p:nvPr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1403648" y="2780928"/>
            <a:ext cx="6552728" cy="3357563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 id="7"/>
                                        <p:tgtEl>
                                          <p:spTgt spid="2097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Содержимое 2"/>
          <p:cNvSpPr>
            <a:spLocks noGrp="1"/>
          </p:cNvSpPr>
          <p:nvPr>
            <p:ph sz="half" idx="4294967295"/>
          </p:nvPr>
        </p:nvSpPr>
        <p:spPr>
          <a:xfrm>
            <a:off x="971600" y="404664"/>
            <a:ext cx="7452320" cy="1921396"/>
          </a:xfrm>
        </p:spPr>
        <p:txBody>
          <a:bodyPr>
            <a:normAutofit/>
          </a:bodyPr>
          <a:p>
            <a:pPr algn="ctr" indent="0" marL="0">
              <a:buNone/>
            </a:pPr>
            <a:r>
              <a:rPr b="1" dirty="0" sz="3200" lang="ru-RU" smtClean="0">
                <a:latin typeface="Times New Roman" pitchFamily="18" charset="0"/>
                <a:cs typeface="Times New Roman" pitchFamily="18" charset="0"/>
              </a:rPr>
              <a:t>Готовая бумага накручивается на огромные валы</a:t>
            </a:r>
            <a:r>
              <a:rPr dirty="0" sz="3200" lang="ru-RU" smtClean="0">
                <a:latin typeface="Times New Roman" pitchFamily="18" charset="0"/>
                <a:cs typeface="Times New Roman" pitchFamily="18" charset="0"/>
              </a:rPr>
              <a:t>.</a:t>
            </a:r>
            <a:endParaRPr dirty="0" sz="320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66" name="Picture 10" descr="http://old.rgo.ru/wp-content/uploads/2010/12/004_proizvodstvo.jpg"/>
          <p:cNvPicPr>
            <a:picLocks noChangeAspect="1" noGrp="1" noChangeArrowheads="1"/>
          </p:cNvPicPr>
          <p:nvPr>
            <p:ph sz="half" idx="4294967295"/>
          </p:nvPr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1403648" y="1700808"/>
            <a:ext cx="6589712" cy="4546923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 id="7"/>
                                        <p:tgtEl>
                                          <p:spTgt spid="2097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625" y="152400"/>
            <a:ext cx="8715375" cy="1490663"/>
          </a:xfrm>
        </p:spPr>
        <p:txBody>
          <a:bodyPr>
            <a:normAutofit/>
          </a:bodyPr>
          <a:p>
            <a:pPr algn="ctr"/>
            <a:r>
              <a:rPr b="1" dirty="0" lang="ru-RU" smtClean="0">
                <a:latin typeface="Times New Roman" pitchFamily="18" charset="0"/>
                <a:cs typeface="Times New Roman" pitchFamily="18" charset="0"/>
              </a:rPr>
              <a:t>Наматываются огромные рулоны бумаги.</a:t>
            </a:r>
            <a:endParaRPr b="1" dirty="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67" name="Picture 10" descr="http://img12.nnm.me/5/9/d/2/1/5d2b3dbefe68ce90f6abae193f8.jpg"/>
          <p:cNvPicPr>
            <a:picLocks noChangeAspect="1" noGrp="1" noChangeArrowheads="1"/>
          </p:cNvPicPr>
          <p:nvPr>
            <p:ph sz="half" idx="4294967295"/>
          </p:nvPr>
        </p:nvPicPr>
        <p:blipFill>
          <a:blip xmlns:r="http://schemas.openxmlformats.org/officeDocument/2006/relationships" r:embed="rId1" cstate="email"/>
          <a:srcRect/>
          <a:stretch>
            <a:fillRect/>
          </a:stretch>
        </p:blipFill>
        <p:spPr bwMode="auto">
          <a:xfrm>
            <a:off x="323528" y="2132856"/>
            <a:ext cx="4283968" cy="3212976"/>
          </a:xfrm>
          <a:prstGeom prst="rect"/>
          <a:noFill/>
          <a:ln w="9525">
            <a:noFill/>
            <a:miter lim="800000"/>
            <a:headEnd/>
            <a:tailEnd/>
          </a:ln>
        </p:spPr>
      </p:pic>
      <p:pic>
        <p:nvPicPr>
          <p:cNvPr id="2097168" name="Picture 14" descr="http://go1.imgsmail.ru/imgpreview?key=5db0eea4ee6a211c&amp;mb=imgdb_preview_449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4788024" y="2790357"/>
            <a:ext cx="4069257" cy="3595294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 id="7"/>
                                        <p:tgtEl>
                                          <p:spTgt spid="2097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1000"/>
                            </p:stCondLst>
                            <p:childTnLst>
                              <p:par>
                                <p:cTn fill="hold" id="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 id="11"/>
                                        <p:tgtEl>
                                          <p:spTgt spid="209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329613" cy="2062163"/>
          </a:xfrm>
        </p:spPr>
        <p:txBody>
          <a:bodyPr>
            <a:normAutofit/>
          </a:bodyPr>
          <a:p>
            <a:pPr algn="ctr"/>
            <a:r>
              <a:rPr b="1" dirty="0" lang="ru-RU" smtClean="0">
                <a:latin typeface="Times New Roman" pitchFamily="18" charset="0"/>
                <a:cs typeface="Times New Roman" pitchFamily="18" charset="0"/>
              </a:rPr>
              <a:t>Потом режется на листы и складывается в пачки. Бумага ГОТОВА!!!</a:t>
            </a:r>
            <a:endParaRPr b="1" dirty="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69" name="Picture 7" descr="листы"/>
          <p:cNvPicPr>
            <a:picLocks noChangeAspect="1" noGrp="1" noChangeArrowheads="1"/>
          </p:cNvPicPr>
          <p:nvPr>
            <p:ph sz="half" idx="4294967295"/>
          </p:nvPr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1403648" y="2348880"/>
            <a:ext cx="6072188" cy="4170362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dur="500" id="7"/>
                                        <p:tgtEl>
                                          <p:spTgt spid="209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Заголовок 2"/>
          <p:cNvSpPr>
            <a:spLocks noGrp="1"/>
          </p:cNvSpPr>
          <p:nvPr>
            <p:ph type="title" idx="4294967295"/>
          </p:nvPr>
        </p:nvSpPr>
        <p:spPr>
          <a:xfrm>
            <a:off x="741965" y="-402284"/>
            <a:ext cx="7660071" cy="3607071"/>
          </a:xfrm>
        </p:spPr>
        <p:txBody>
          <a:bodyPr>
            <a:normAutofit/>
          </a:bodyPr>
          <a:p>
            <a:pPr algn="ctr"/>
            <a:r>
              <a:rPr b="1" dirty="0" sz="4800" lang="ru-RU" smtClean="0"/>
              <a:t>В нашей жизни бумага встречается повсюду, используется повсеместно.</a:t>
            </a:r>
            <a:endParaRPr b="1" dirty="0" sz="4800" lang="ru-RU"/>
          </a:p>
        </p:txBody>
      </p:sp>
      <p:pic>
        <p:nvPicPr>
          <p:cNvPr id="2097170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2028541" y="3204787"/>
            <a:ext cx="4731739" cy="3023867"/>
          </a:xfrm>
          <a:prstGeom prst="rect"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1" name="Содержимое 3" descr="ac909d68c20bde9673f496fe8390fea7fa475c51.jpg"/>
          <p:cNvPicPr>
            <a:picLocks noChangeAspect="1" noGrp="1"/>
          </p:cNvPicPr>
          <p:nvPr>
            <p:ph idx="4294967295"/>
          </p:nvPr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488582" y="404664"/>
            <a:ext cx="4429125" cy="2878137"/>
          </a:xfrm>
        </p:spPr>
      </p:pic>
      <p:pic>
        <p:nvPicPr>
          <p:cNvPr id="2097172" name="Picture 2" descr="http://www.samsonopt.ru/upload/medialibrary/943/coll0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 bwMode="auto">
          <a:xfrm>
            <a:off x="187944" y="3573016"/>
            <a:ext cx="4964946" cy="2590800"/>
          </a:xfrm>
          <a:prstGeom prst="rect"/>
          <a:noFill/>
        </p:spPr>
      </p:pic>
      <p:sp>
        <p:nvSpPr>
          <p:cNvPr id="1048615" name="AutoShape 6" descr="https://www.stihi.ru/pics/2012/08/15/754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sp>
        <p:nvSpPr>
          <p:cNvPr id="1048616" name="AutoShape 8" descr="https://www.stihi.ru/pics/2012/08/15/754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pic>
        <p:nvPicPr>
          <p:cNvPr id="2097173" name="Picture 10" descr="http://www.homosapiens.lt/templates/images/tiny_mce/1258553193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email"/>
          <a:srcRect/>
          <a:stretch>
            <a:fillRect/>
          </a:stretch>
        </p:blipFill>
        <p:spPr bwMode="auto">
          <a:xfrm>
            <a:off x="5131908" y="404664"/>
            <a:ext cx="3714776" cy="2786082"/>
          </a:xfrm>
          <a:prstGeom prst="rect"/>
          <a:noFill/>
        </p:spPr>
      </p:pic>
      <p:sp>
        <p:nvSpPr>
          <p:cNvPr id="1048617" name="AutoShape 12" descr="https://www.stihi.ru/pics/2012/08/15/754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sp>
        <p:nvSpPr>
          <p:cNvPr id="1048618" name="AutoShape 14" descr="https://www.stihi.ru/pics/2012/08/15/754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pic>
        <p:nvPicPr>
          <p:cNvPr id="2097174" name="Picture 16" descr="http://pravdaz.ucoz.ru/9_GAZETA.pn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4" cstate="email"/>
          <a:srcRect/>
          <a:stretch>
            <a:fillRect/>
          </a:stretch>
        </p:blipFill>
        <p:spPr bwMode="auto">
          <a:xfrm>
            <a:off x="5155035" y="3433772"/>
            <a:ext cx="3691649" cy="2586028"/>
          </a:xfrm>
          <a:prstGeom prst="rect"/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5" name="Содержимое 3" descr="коробки-e1356767539388.jpg"/>
          <p:cNvPicPr>
            <a:picLocks noChangeAspect="1" noGrp="1"/>
          </p:cNvPicPr>
          <p:nvPr>
            <p:ph idx="4294967295"/>
          </p:nvPr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755576" y="692696"/>
            <a:ext cx="7776864" cy="554461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Содержимое 2"/>
          <p:cNvSpPr>
            <a:spLocks noGrp="1"/>
          </p:cNvSpPr>
          <p:nvPr>
            <p:ph idx="4294967295"/>
          </p:nvPr>
        </p:nvSpPr>
        <p:spPr>
          <a:xfrm>
            <a:off x="0" y="1524000"/>
            <a:ext cx="8229600" cy="4572000"/>
          </a:xfrm>
        </p:spPr>
        <p:txBody>
          <a:bodyPr/>
          <a:p>
            <a:pPr indent="0" marL="0">
              <a:buNone/>
            </a:pPr>
            <a:r>
              <a:rPr dirty="0" lang="ru-RU" smtClean="0"/>
              <a:t> </a:t>
            </a:r>
            <a:endParaRPr dirty="0" lang="ru-RU"/>
          </a:p>
        </p:txBody>
      </p:sp>
      <p:sp>
        <p:nvSpPr>
          <p:cNvPr id="104858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1776" y="152400"/>
            <a:ext cx="7227823" cy="1219200"/>
          </a:xfrm>
        </p:spPr>
        <p:txBody>
          <a:bodyPr/>
          <a:p>
            <a:pPr algn="ctr"/>
            <a:r>
              <a:rPr b="1" dirty="0" lang="ru-RU" smtClean="0">
                <a:latin typeface="Times New Roman" pitchFamily="18" charset="0"/>
                <a:cs typeface="Times New Roman" pitchFamily="18" charset="0"/>
              </a:rPr>
              <a:t>НАСКАЛЬНЫЕ РИСУНКИ</a:t>
            </a:r>
            <a:endParaRPr b="1" dirty="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53" name="Рисунок 4" descr="1394835002_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1001777" y="1571612"/>
            <a:ext cx="7155689" cy="4770459"/>
          </a:xfrm>
          <a:prstGeom prst="rect"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6" name="Содержимое 3" descr="6174072.jpg"/>
          <p:cNvPicPr>
            <a:picLocks noChangeAspect="1" noGrp="1"/>
          </p:cNvPicPr>
          <p:nvPr>
            <p:ph idx="4294967295"/>
          </p:nvPr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2771800" y="260648"/>
            <a:ext cx="4071938" cy="3062288"/>
          </a:xfrm>
        </p:spPr>
      </p:pic>
      <p:pic>
        <p:nvPicPr>
          <p:cNvPr id="2097177" name="Рисунок 4" descr="servirovka-stola-bumazhnymi-salfetkami-8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email"/>
          <a:stretch>
            <a:fillRect/>
          </a:stretch>
        </p:blipFill>
        <p:spPr>
          <a:xfrm>
            <a:off x="539552" y="3571876"/>
            <a:ext cx="3786214" cy="2839660"/>
          </a:xfrm>
          <a:prstGeom prst="rect"/>
        </p:spPr>
      </p:pic>
      <p:pic>
        <p:nvPicPr>
          <p:cNvPr id="2097178" name="Рисунок 5" descr="bem_polot.jpg"/>
          <p:cNvPicPr>
            <a:picLocks noChangeAspect="1"/>
          </p:cNvPicPr>
          <p:nvPr/>
        </p:nvPicPr>
        <p:blipFill>
          <a:blip xmlns:r="http://schemas.openxmlformats.org/officeDocument/2006/relationships" r:embed="rId3" cstate="print"/>
          <a:stretch>
            <a:fillRect/>
          </a:stretch>
        </p:blipFill>
        <p:spPr>
          <a:xfrm>
            <a:off x="4860032" y="3571876"/>
            <a:ext cx="3817564" cy="2863173"/>
          </a:xfrm>
          <a:prstGeom prst="rect"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9" name="Содержимое 3" descr="money.jpg"/>
          <p:cNvPicPr>
            <a:picLocks noChangeAspect="1" noGrp="1"/>
          </p:cNvPicPr>
          <p:nvPr>
            <p:ph idx="4294967295"/>
          </p:nvPr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563019" y="332253"/>
            <a:ext cx="7969421" cy="5977067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0" name="Содержимое 3" descr="dokumenty.jpg"/>
          <p:cNvPicPr>
            <a:picLocks noChangeAspect="1" noGrp="1"/>
          </p:cNvPicPr>
          <p:nvPr>
            <p:ph idx="4294967295"/>
          </p:nvPr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827584" y="476672"/>
            <a:ext cx="7796212" cy="5786437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1" name="Содержимое 3" descr="7fb27cae446dc325b8eb3377090fdcfe.jpg"/>
          <p:cNvPicPr>
            <a:picLocks noChangeAspect="1" noGrp="1"/>
          </p:cNvPicPr>
          <p:nvPr>
            <p:ph idx="4294967295"/>
          </p:nvPr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683568" y="476672"/>
            <a:ext cx="7848872" cy="573405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3" name="Содержимое 3" descr="4647009040_73d1519434.jpg"/>
          <p:cNvPicPr>
            <a:picLocks noChangeAspect="1" noGrp="1"/>
          </p:cNvPicPr>
          <p:nvPr>
            <p:ph idx="4294967295"/>
          </p:nvPr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395536" y="1224337"/>
            <a:ext cx="3786188" cy="3786188"/>
          </a:xfrm>
        </p:spPr>
      </p:pic>
      <p:pic>
        <p:nvPicPr>
          <p:cNvPr id="2097184" name="Рисунок 4" descr="Podelki-iz-bumagi4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4349750" y="428604"/>
            <a:ext cx="4429125" cy="2952750"/>
          </a:xfrm>
          <a:prstGeom prst="rect"/>
        </p:spPr>
      </p:pic>
      <p:pic>
        <p:nvPicPr>
          <p:cNvPr id="2097185" name="Рисунок 5" descr="92642df754c6615a2aa21da1b1d0920e.jpg.jpg"/>
          <p:cNvPicPr>
            <a:picLocks noChangeAspect="1"/>
          </p:cNvPicPr>
          <p:nvPr/>
        </p:nvPicPr>
        <p:blipFill>
          <a:blip xmlns:r="http://schemas.openxmlformats.org/officeDocument/2006/relationships" r:embed="rId3" cstate="email"/>
          <a:stretch>
            <a:fillRect/>
          </a:stretch>
        </p:blipFill>
        <p:spPr>
          <a:xfrm>
            <a:off x="4492630" y="3717032"/>
            <a:ext cx="4143367" cy="2717451"/>
          </a:xfrm>
          <a:prstGeom prst="rect"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7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6" name="Содержимое 3" descr="312.jpg"/>
          <p:cNvPicPr>
            <a:picLocks noChangeAspect="1" noGrp="1"/>
          </p:cNvPicPr>
          <p:nvPr>
            <p:ph idx="4294967295"/>
          </p:nvPr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251520" y="260648"/>
            <a:ext cx="5173964" cy="4116747"/>
          </a:xfrm>
        </p:spPr>
      </p:pic>
      <p:pic>
        <p:nvPicPr>
          <p:cNvPr id="2097187" name="Рисунок 4" descr="3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print"/>
          <a:stretch>
            <a:fillRect/>
          </a:stretch>
        </p:blipFill>
        <p:spPr>
          <a:xfrm>
            <a:off x="3641429" y="3136093"/>
            <a:ext cx="5248105" cy="3481954"/>
          </a:xfrm>
          <a:prstGeom prst="rect"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8" name="Содержимое 3" descr="58ed656f-316f-4a44-bee6-4c78aa263a76.jpg"/>
          <p:cNvPicPr>
            <a:picLocks noChangeAspect="1" noGrp="1"/>
          </p:cNvPicPr>
          <p:nvPr>
            <p:ph idx="4294967295"/>
          </p:nvPr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517512" y="343514"/>
            <a:ext cx="4968105" cy="3902058"/>
          </a:xfrm>
        </p:spPr>
      </p:pic>
      <p:pic>
        <p:nvPicPr>
          <p:cNvPr id="2097189" name="Рисунок 4" descr="file5854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email"/>
          <a:stretch>
            <a:fillRect/>
          </a:stretch>
        </p:blipFill>
        <p:spPr>
          <a:xfrm>
            <a:off x="5731547" y="817718"/>
            <a:ext cx="3231678" cy="4916024"/>
          </a:xfrm>
          <a:prstGeom prst="rect"/>
        </p:spPr>
      </p:pic>
      <p:pic>
        <p:nvPicPr>
          <p:cNvPr id="2097190" name="Рисунок 5" descr="1eskimo2.jpg"/>
          <p:cNvPicPr>
            <a:picLocks noChangeAspect="1"/>
          </p:cNvPicPr>
          <p:nvPr/>
        </p:nvPicPr>
        <p:blipFill>
          <a:blip xmlns:r="http://schemas.openxmlformats.org/officeDocument/2006/relationships" r:embed="rId3" cstate="email"/>
          <a:stretch>
            <a:fillRect/>
          </a:stretch>
        </p:blipFill>
        <p:spPr>
          <a:xfrm>
            <a:off x="1682412" y="4428183"/>
            <a:ext cx="2884234" cy="2285407"/>
          </a:xfrm>
          <a:prstGeom prst="rect"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1" name="Содержимое 3" descr="book_PNG2116.png"/>
          <p:cNvPicPr>
            <a:picLocks noChangeAspect="1" noGrp="1"/>
          </p:cNvPicPr>
          <p:nvPr>
            <p:ph idx="1"/>
          </p:nvPr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428596" y="1500174"/>
            <a:ext cx="2500330" cy="1950257"/>
          </a:xfrm>
        </p:spPr>
      </p:pic>
      <p:sp>
        <p:nvSpPr>
          <p:cNvPr id="1048619" name="Заголовок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b="1" dirty="0" lang="ru-RU" smtClean="0"/>
              <a:t>ЧТО ЗДЕСЬ ЛИШНЕЕ?</a:t>
            </a:r>
            <a:endParaRPr b="1" dirty="0" lang="ru-RU"/>
          </a:p>
        </p:txBody>
      </p:sp>
      <p:pic>
        <p:nvPicPr>
          <p:cNvPr id="2097192" name="Рисунок 4" descr="7fb27cae446dc325b8eb3377090fdcfe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email"/>
          <a:stretch>
            <a:fillRect/>
          </a:stretch>
        </p:blipFill>
        <p:spPr>
          <a:xfrm>
            <a:off x="5929322" y="4286256"/>
            <a:ext cx="2638420" cy="2132323"/>
          </a:xfrm>
          <a:prstGeom prst="rect"/>
        </p:spPr>
      </p:pic>
      <p:pic>
        <p:nvPicPr>
          <p:cNvPr id="2097193" name="Рисунок 5" descr="file5854.jpg"/>
          <p:cNvPicPr>
            <a:picLocks noChangeAspect="1"/>
          </p:cNvPicPr>
          <p:nvPr/>
        </p:nvPicPr>
        <p:blipFill>
          <a:blip xmlns:r="http://schemas.openxmlformats.org/officeDocument/2006/relationships" r:embed="rId3" cstate="email"/>
          <a:stretch>
            <a:fillRect/>
          </a:stretch>
        </p:blipFill>
        <p:spPr>
          <a:xfrm>
            <a:off x="642910" y="4071942"/>
            <a:ext cx="1714512" cy="2346976"/>
          </a:xfrm>
          <a:prstGeom prst="rect"/>
        </p:spPr>
      </p:pic>
      <p:pic>
        <p:nvPicPr>
          <p:cNvPr id="2097194" name="Рисунок 6" descr="iphone-4s.jpg"/>
          <p:cNvPicPr>
            <a:picLocks noChangeAspect="1"/>
          </p:cNvPicPr>
          <p:nvPr/>
        </p:nvPicPr>
        <p:blipFill>
          <a:blip xmlns:r="http://schemas.openxmlformats.org/officeDocument/2006/relationships" r:embed="rId4" cstate="email"/>
          <a:stretch>
            <a:fillRect/>
          </a:stretch>
        </p:blipFill>
        <p:spPr>
          <a:xfrm>
            <a:off x="2857488" y="4000504"/>
            <a:ext cx="2643206" cy="2643206"/>
          </a:xfrm>
          <a:prstGeom prst="rect"/>
        </p:spPr>
      </p:pic>
      <p:pic>
        <p:nvPicPr>
          <p:cNvPr id="2097195" name="Picture 16" descr="http://pravdaz.ucoz.ru/9_GAZETA.pn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5" cstate="email"/>
          <a:srcRect/>
          <a:stretch>
            <a:fillRect/>
          </a:stretch>
        </p:blipFill>
        <p:spPr bwMode="auto">
          <a:xfrm>
            <a:off x="5643570" y="2071678"/>
            <a:ext cx="2977269" cy="2085599"/>
          </a:xfrm>
          <a:prstGeom prst="rect"/>
          <a:noFill/>
        </p:spPr>
      </p:pic>
      <p:pic>
        <p:nvPicPr>
          <p:cNvPr id="2097196" name="Рисунок 8" descr="14248756629637.jpg"/>
          <p:cNvPicPr>
            <a:picLocks noChangeAspect="1"/>
          </p:cNvPicPr>
          <p:nvPr/>
        </p:nvPicPr>
        <p:blipFill>
          <a:blip xmlns:r="http://schemas.openxmlformats.org/officeDocument/2006/relationships" r:embed="rId6" cstate="email"/>
          <a:stretch>
            <a:fillRect/>
          </a:stretch>
        </p:blipFill>
        <p:spPr>
          <a:xfrm>
            <a:off x="2928926" y="1428736"/>
            <a:ext cx="2643206" cy="2204434"/>
          </a:xfrm>
          <a:prstGeom prst="rect"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8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7" name="Содержимое 3" descr="pismo-foto.jpg"/>
          <p:cNvPicPr>
            <a:picLocks noChangeAspect="1" noGrp="1"/>
          </p:cNvPicPr>
          <p:nvPr>
            <p:ph idx="4294967295"/>
          </p:nvPr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183734" y="503559"/>
            <a:ext cx="3037861" cy="2001365"/>
          </a:xfrm>
        </p:spPr>
      </p:pic>
      <p:pic>
        <p:nvPicPr>
          <p:cNvPr id="2097198" name="Рисунок 4" descr="myach-s-pogremushkoy-shalun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email"/>
          <a:stretch>
            <a:fillRect/>
          </a:stretch>
        </p:blipFill>
        <p:spPr>
          <a:xfrm>
            <a:off x="6437162" y="3500438"/>
            <a:ext cx="2355681" cy="2406820"/>
          </a:xfrm>
          <a:prstGeom prst="rect"/>
        </p:spPr>
      </p:pic>
      <p:pic>
        <p:nvPicPr>
          <p:cNvPr id="2097199" name="Рисунок 5" descr="zmeu-clown-gunther.jpg"/>
          <p:cNvPicPr>
            <a:picLocks noChangeAspect="1"/>
          </p:cNvPicPr>
          <p:nvPr/>
        </p:nvPicPr>
        <p:blipFill>
          <a:blip xmlns:r="http://schemas.openxmlformats.org/officeDocument/2006/relationships" r:embed="rId3" cstate="email"/>
          <a:stretch>
            <a:fillRect/>
          </a:stretch>
        </p:blipFill>
        <p:spPr>
          <a:xfrm>
            <a:off x="3717895" y="3429000"/>
            <a:ext cx="2500310" cy="2500310"/>
          </a:xfrm>
          <a:prstGeom prst="rect"/>
        </p:spPr>
      </p:pic>
      <p:pic>
        <p:nvPicPr>
          <p:cNvPr id="2097200" name="Рисунок 6" descr="shumoizolyatsiya-bmv.jpg"/>
          <p:cNvPicPr>
            <a:picLocks noChangeAspect="1"/>
          </p:cNvPicPr>
          <p:nvPr/>
        </p:nvPicPr>
        <p:blipFill>
          <a:blip xmlns:r="http://schemas.openxmlformats.org/officeDocument/2006/relationships" r:embed="rId4" cstate="email"/>
          <a:stretch>
            <a:fillRect/>
          </a:stretch>
        </p:blipFill>
        <p:spPr>
          <a:xfrm>
            <a:off x="3310100" y="503560"/>
            <a:ext cx="2819889" cy="1875226"/>
          </a:xfrm>
          <a:prstGeom prst="rect"/>
        </p:spPr>
      </p:pic>
      <p:pic>
        <p:nvPicPr>
          <p:cNvPr id="2097201" name="Рисунок 7" descr="money.jpg"/>
          <p:cNvPicPr>
            <a:picLocks noChangeAspect="1"/>
          </p:cNvPicPr>
          <p:nvPr/>
        </p:nvPicPr>
        <p:blipFill>
          <a:blip xmlns:r="http://schemas.openxmlformats.org/officeDocument/2006/relationships" r:embed="rId5" cstate="email"/>
          <a:stretch>
            <a:fillRect/>
          </a:stretch>
        </p:blipFill>
        <p:spPr>
          <a:xfrm>
            <a:off x="368733" y="3500438"/>
            <a:ext cx="3143246" cy="2357434"/>
          </a:xfrm>
          <a:prstGeom prst="rect"/>
        </p:spPr>
      </p:pic>
      <p:pic>
        <p:nvPicPr>
          <p:cNvPr id="2097202" name="Рисунок 8" descr="6174072.jpg"/>
          <p:cNvPicPr>
            <a:picLocks noChangeAspect="1"/>
          </p:cNvPicPr>
          <p:nvPr/>
        </p:nvPicPr>
        <p:blipFill>
          <a:blip xmlns:r="http://schemas.openxmlformats.org/officeDocument/2006/relationships" r:embed="rId6" cstate="email"/>
          <a:stretch>
            <a:fillRect/>
          </a:stretch>
        </p:blipFill>
        <p:spPr>
          <a:xfrm>
            <a:off x="6265862" y="503560"/>
            <a:ext cx="2374416" cy="1875262"/>
          </a:xfrm>
          <a:prstGeom prst="rect"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Содержимое 3" descr="different11-19.jpg"/>
          <p:cNvPicPr>
            <a:picLocks noChangeAspect="1" noGrp="1"/>
          </p:cNvPicPr>
          <p:nvPr>
            <p:ph idx="4294967295"/>
          </p:nvPr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539552" y="548680"/>
            <a:ext cx="8189912" cy="55245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58204" cy="919146"/>
          </a:xfrm>
        </p:spPr>
        <p:txBody>
          <a:bodyPr/>
          <a:p>
            <a:pPr algn="ctr"/>
            <a:r>
              <a:rPr b="1" dirty="0" lang="ru-RU" smtClean="0"/>
              <a:t>ГЛИНЯНЫЕ ТАБЛИЧКИ</a:t>
            </a:r>
            <a:endParaRPr b="1" dirty="0" lang="ru-RU"/>
          </a:p>
        </p:txBody>
      </p:sp>
      <p:sp>
        <p:nvSpPr>
          <p:cNvPr id="104859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2971792" cy="3873042"/>
          </a:xfrm>
        </p:spPr>
        <p:txBody>
          <a:bodyPr>
            <a:normAutofit fontScale="87500" lnSpcReduction="20000"/>
          </a:bodyPr>
          <a:p>
            <a:pPr algn="ctr" indent="0" marL="0">
              <a:buNone/>
            </a:pPr>
            <a:r>
              <a:rPr dirty="0" sz="4000" lang="ru-RU" smtClean="0">
                <a:latin typeface="Times New Roman" pitchFamily="18" charset="0"/>
                <a:cs typeface="Times New Roman" pitchFamily="18" charset="0"/>
              </a:rPr>
              <a:t>Их неудобно было переносить и хранить, они тяжелые, хрупкие , легко ломались </a:t>
            </a:r>
            <a:endParaRPr dirty="0" sz="4000"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7155" name="Содержимое 6" descr="1342782652_muzeum-195.jpg"/>
          <p:cNvPicPr>
            <a:picLocks noChangeAspect="1" noGrp="1"/>
          </p:cNvPicPr>
          <p:nvPr>
            <p:ph sz="half" idx="2"/>
          </p:nvPr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3733830" y="4107081"/>
            <a:ext cx="4004730" cy="2482975"/>
          </a:xfrm>
        </p:spPr>
      </p:pic>
      <p:pic>
        <p:nvPicPr>
          <p:cNvPr id="2097156" name="Рисунок 7" descr="LPqKYlI78fY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email"/>
          <a:stretch>
            <a:fillRect/>
          </a:stretch>
        </p:blipFill>
        <p:spPr>
          <a:xfrm>
            <a:off x="4355976" y="1268760"/>
            <a:ext cx="4024308" cy="2718461"/>
          </a:xfrm>
          <a:prstGeom prst="rect"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Содержимое 7" descr="img4.jpg"/>
          <p:cNvPicPr>
            <a:picLocks noChangeAspect="1" noGrp="1"/>
          </p:cNvPicPr>
          <p:nvPr>
            <p:ph idx="4294967295"/>
          </p:nvPr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7270" y="0"/>
            <a:ext cx="9151270" cy="686345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Содержимое 3" descr="b5c559d5.jpg"/>
          <p:cNvPicPr>
            <a:picLocks noChangeAspect="1" noGrp="1"/>
          </p:cNvPicPr>
          <p:nvPr>
            <p:ph idx="1"/>
          </p:nvPr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571472" y="1428736"/>
            <a:ext cx="7729571" cy="5128625"/>
          </a:xfrm>
        </p:spPr>
      </p:pic>
      <p:sp>
        <p:nvSpPr>
          <p:cNvPr id="1048601" name="Заголовок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b="1" dirty="0" lang="ru-RU" smtClean="0"/>
              <a:t>ЕГИПЕТСКИЙ ПАПИРУС</a:t>
            </a:r>
            <a:endParaRPr b="1" dirty="0"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Заголовок 6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b="1" dirty="0" lang="ru-RU" smtClean="0"/>
              <a:t>ПЕРГАМЕНТ ИЗ КОЖИ</a:t>
            </a:r>
            <a:endParaRPr b="1" dirty="0" lang="ru-RU"/>
          </a:p>
        </p:txBody>
      </p:sp>
      <p:pic>
        <p:nvPicPr>
          <p:cNvPr id="2097159" name="Содержимое 8" descr="1269574920_old-paper22.jpg"/>
          <p:cNvPicPr>
            <a:picLocks noChangeAspect="1" noGrp="1"/>
          </p:cNvPicPr>
          <p:nvPr>
            <p:ph sz="half" idx="1"/>
          </p:nvPr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 rot="16200000">
            <a:off x="-250065" y="2250271"/>
            <a:ext cx="5000661" cy="3500463"/>
          </a:xfrm>
        </p:spPr>
      </p:pic>
      <p:sp>
        <p:nvSpPr>
          <p:cNvPr id="1048603" name="Содержимое 9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p>
            <a:pPr algn="ctr" indent="0" marL="0">
              <a:buNone/>
            </a:pPr>
            <a:r>
              <a:rPr dirty="0" sz="4000" lang="ru-RU" smtClean="0"/>
              <a:t>Пергамент был очень тяжелый и дорогой. На изготовление одной книги уходило стадо телят.</a:t>
            </a:r>
            <a:endParaRPr dirty="0" sz="4000"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0" name="Содержимое 3" descr="-32-728.jpg"/>
          <p:cNvPicPr>
            <a:picLocks noChangeAspect="1" noGrp="1"/>
          </p:cNvPicPr>
          <p:nvPr>
            <p:ph idx="4294967295"/>
          </p:nvPr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539552" y="350658"/>
            <a:ext cx="8073008" cy="6054756"/>
          </a:xfrm>
          <a:prstGeom prst="rect"/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57250" y="571500"/>
            <a:ext cx="8286750" cy="1357313"/>
          </a:xfrm>
        </p:spPr>
        <p:txBody>
          <a:bodyPr>
            <a:normAutofit fontScale="90000"/>
          </a:bodyPr>
          <a:p>
            <a:pPr algn="ctr"/>
            <a:r>
              <a:rPr b="1" dirty="0" sz="4400" lang="ru-RU" smtClean="0">
                <a:latin typeface="Comic Sans MS" pitchFamily="66" charset="0"/>
              </a:rPr>
              <a:t>Производят бумагу на целлюлозно-бумажных заводах</a:t>
            </a:r>
            <a:endParaRPr b="1" dirty="0" lang="ru-RU"/>
          </a:p>
        </p:txBody>
      </p:sp>
      <p:pic>
        <p:nvPicPr>
          <p:cNvPr id="2097161" name="Picture 16" descr="http://mtdata.ru/u29/photo395F/20795614915-0/original.jpg"/>
          <p:cNvPicPr>
            <a:picLocks noChangeAspect="1" noGrp="1" noChangeArrowheads="1"/>
          </p:cNvPicPr>
          <p:nvPr>
            <p:ph sz="half" idx="4294967295"/>
          </p:nvPr>
        </p:nvPicPr>
        <p:blipFill>
          <a:blip xmlns:r="http://schemas.openxmlformats.org/officeDocument/2006/relationships" r:embed="rId1" cstate="email"/>
          <a:srcRect/>
          <a:stretch>
            <a:fillRect/>
          </a:stretch>
        </p:blipFill>
        <p:spPr bwMode="auto">
          <a:xfrm>
            <a:off x="1547664" y="1988840"/>
            <a:ext cx="6048672" cy="4325233"/>
          </a:xfrm>
          <a:prstGeom prst="rect"/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dur="500" id="7"/>
                                        <p:tgtEl>
                                          <p:spTgt spid="2097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Бумажная">
  <a:themeElements>
    <a:clrScheme name="Трек">
      <a:dk1>
        <a:sysClr lastClr="000000" val="windowText"/>
      </a:dk1>
      <a:lt1>
        <a:sysClr lastClr="FFFFFF" val="window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algn="tl" flip="none" sx="40000" sy="40000" tx="0" ty="0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algn="tl" flip="none" sx="40000" sy="40000" tx="0" ty="0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algn="tl" blurRad="95000" rotWithShape="0">
              <a:srgbClr val="000000">
                <a:alpha val="50000"/>
              </a:srgbClr>
            </a:outerShdw>
          </a:effectLst>
          <a:scene3d>
            <a:camera prst="orthographicFront"/>
            <a:lightRig dir="t" rig="sof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algn="tl" flip="none" sx="58000" sy="38000" tx="0" ty="0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История возникновения бумаги</dc:title>
  <dc:creator>Ярослав</dc:creator>
  <cp:lastModifiedBy>Admin</cp:lastModifiedBy>
  <dcterms:created xsi:type="dcterms:W3CDTF">2016-01-08T16:30:51Z</dcterms:created>
  <dcterms:modified xsi:type="dcterms:W3CDTF">2022-03-31T09:32:58Z</dcterms:modified>
</cp:coreProperties>
</file>