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7" r:id="rId2"/>
    <p:sldId id="297" r:id="rId3"/>
    <p:sldId id="298" r:id="rId4"/>
    <p:sldId id="299" r:id="rId5"/>
    <p:sldId id="300" r:id="rId6"/>
    <p:sldId id="260" r:id="rId7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Georgia" panose="02040502050405020303" pitchFamily="18" charset="0"/>
      <p:regular r:id="rId12"/>
      <p:bold r:id="rId13"/>
      <p:italic r:id="rId14"/>
      <p:boldItalic r:id="rId15"/>
    </p:embeddedFont>
    <p:embeddedFont>
      <p:font typeface="Comic Sans MS" panose="030F0702030302020204" pitchFamily="66" charset="0"/>
      <p:regular r:id="rId16"/>
      <p:bold r:id="rId17"/>
    </p:embeddedFont>
  </p:embeddedFontLst>
  <p:custDataLst>
    <p:tags r:id="rId1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  <a:srgbClr val="990099"/>
    <a:srgbClr val="8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96" autoAdjust="0"/>
    <p:restoredTop sz="94660"/>
  </p:normalViewPr>
  <p:slideViewPr>
    <p:cSldViewPr>
      <p:cViewPr varScale="1">
        <p:scale>
          <a:sx n="87" d="100"/>
          <a:sy n="87" d="100"/>
        </p:scale>
        <p:origin x="150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5.fntdata"/><Relationship Id="rId17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font" Target="fonts/font9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10" Type="http://schemas.openxmlformats.org/officeDocument/2006/relationships/font" Target="fonts/font3.fntdata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1857364"/>
            <a:ext cx="6143668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30436" y="3613139"/>
            <a:ext cx="5059491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60066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 smtClean="0">
                <a:cs typeface="Arial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26.01.2023</a:t>
            </a:fld>
            <a:endParaRPr lang="ru-RU">
              <a:cs typeface="Arial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 smtClean="0">
                <a:cs typeface="Arial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115328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600200"/>
            <a:ext cx="8115328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  <a:lvl2pPr>
              <a:defRPr>
                <a:solidFill>
                  <a:srgbClr val="660066"/>
                </a:solidFill>
                <a:latin typeface="Comic Sans MS" pitchFamily="66" charset="0"/>
              </a:defRPr>
            </a:lvl2pPr>
            <a:lvl3pPr>
              <a:defRPr>
                <a:solidFill>
                  <a:srgbClr val="660066"/>
                </a:solidFill>
                <a:latin typeface="Comic Sans MS" pitchFamily="66" charset="0"/>
              </a:defRPr>
            </a:lvl3pPr>
            <a:lvl4pPr>
              <a:defRPr>
                <a:solidFill>
                  <a:srgbClr val="660066"/>
                </a:solidFill>
                <a:latin typeface="Comic Sans MS" pitchFamily="66" charset="0"/>
              </a:defRPr>
            </a:lvl4pPr>
            <a:lvl5pPr>
              <a:defRPr>
                <a:solidFill>
                  <a:srgbClr val="660066"/>
                </a:solidFill>
                <a:latin typeface="Comic Sans MS" pitchFamily="66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 smtClean="0">
                <a:cs typeface="Arial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26.01.2023</a:t>
            </a:fld>
            <a:endParaRPr lang="ru-RU">
              <a:cs typeface="Arial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60495" y="6356350"/>
            <a:ext cx="335930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11522" y="6356350"/>
            <a:ext cx="247527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cs typeface="Arial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 smtClean="0">
                <a:cs typeface="Arial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26.01.2023</a:t>
            </a:fld>
            <a:endParaRPr lang="ru-RU">
              <a:cs typeface="Arial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cs typeface="Arial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1988840"/>
            <a:ext cx="7172300" cy="1470025"/>
          </a:xfrm>
        </p:spPr>
        <p:txBody>
          <a:bodyPr anchor="ctr"/>
          <a:lstStyle/>
          <a:p>
            <a:pPr lvl="0" defTabSz="449263" eaLnBrk="1">
              <a:lnSpc>
                <a:spcPct val="83000"/>
              </a:lnSpc>
              <a:buClr>
                <a:srgbClr val="000000"/>
              </a:buClr>
              <a:buSzTx/>
            </a:pPr>
            <a:r>
              <a:rPr lang="ru-RU" altLang="ru-RU" sz="1200" dirty="0" smtClean="0"/>
              <a:t>Муниципальное бюджетное дошкольное образовательное учреждение</a:t>
            </a:r>
            <a:br>
              <a:rPr lang="ru-RU" altLang="ru-RU" sz="1200" dirty="0" smtClean="0"/>
            </a:br>
            <a:r>
              <a:rPr lang="ru-RU" altLang="ru-RU" sz="1200" dirty="0" err="1" smtClean="0"/>
              <a:t>Элитовский</a:t>
            </a:r>
            <a:r>
              <a:rPr lang="ru-RU" altLang="ru-RU" sz="1200" dirty="0" smtClean="0"/>
              <a:t> детский сад</a:t>
            </a:r>
            <a:br>
              <a:rPr lang="ru-RU" altLang="ru-RU" sz="1200" dirty="0" smtClean="0"/>
            </a:br>
            <a:r>
              <a:rPr lang="ru-RU" altLang="ru-RU" sz="1200" dirty="0" smtClean="0"/>
              <a:t>комбинированная подготовительная к школе группа «РАДУГА»</a:t>
            </a:r>
            <a:br>
              <a:rPr lang="ru-RU" altLang="ru-RU" sz="1200" dirty="0" smtClean="0"/>
            </a:br>
            <a:r>
              <a:rPr lang="ru-RU" altLang="ru-RU" sz="1200" dirty="0"/>
              <a:t/>
            </a:r>
            <a:br>
              <a:rPr lang="ru-RU" altLang="ru-RU" sz="1200" dirty="0"/>
            </a:br>
            <a:r>
              <a:rPr lang="ru-RU" altLang="ru-RU" sz="1200" dirty="0" smtClean="0"/>
              <a:t/>
            </a:r>
            <a:br>
              <a:rPr lang="ru-RU" altLang="ru-RU" sz="1200" dirty="0" smtClean="0"/>
            </a:br>
            <a:r>
              <a:rPr lang="ru-RU" altLang="ru-RU" sz="1200" dirty="0"/>
              <a:t/>
            </a:r>
            <a:br>
              <a:rPr lang="ru-RU" altLang="ru-RU" sz="1200" dirty="0"/>
            </a:br>
            <a:r>
              <a:rPr lang="ru-RU" altLang="ru-RU" sz="3200" b="1" dirty="0">
                <a:ea typeface="+mn-ea"/>
                <a:cs typeface="Calibri" panose="020F0502020204030204" pitchFamily="34" charset="0"/>
              </a:rPr>
              <a:t/>
            </a:r>
            <a:br>
              <a:rPr lang="ru-RU" altLang="ru-RU" sz="3200" b="1" dirty="0">
                <a:ea typeface="+mn-ea"/>
                <a:cs typeface="Calibri" panose="020F0502020204030204" pitchFamily="34" charset="0"/>
              </a:rPr>
            </a:br>
            <a:r>
              <a:rPr lang="ru-RU" altLang="ru-RU" sz="3200" b="1" dirty="0">
                <a:ea typeface="+mn-ea"/>
                <a:cs typeface="Calibri" panose="020F0502020204030204" pitchFamily="34" charset="0"/>
              </a:rPr>
              <a:t/>
            </a:r>
            <a:br>
              <a:rPr lang="ru-RU" altLang="ru-RU" sz="3200" b="1" dirty="0">
                <a:ea typeface="+mn-ea"/>
                <a:cs typeface="Calibri" panose="020F0502020204030204" pitchFamily="34" charset="0"/>
              </a:rPr>
            </a:br>
            <a:r>
              <a:rPr lang="ru-RU" altLang="ru-RU" sz="3200" b="1" dirty="0" smtClean="0">
                <a:ea typeface="+mn-ea"/>
                <a:cs typeface="Calibri" panose="020F0502020204030204" pitchFamily="34" charset="0"/>
              </a:rPr>
              <a:t>Центр </a:t>
            </a:r>
            <a:r>
              <a:rPr lang="ru-RU" altLang="ru-RU" sz="3200" b="1" dirty="0">
                <a:ea typeface="+mn-ea"/>
                <a:cs typeface="Calibri" panose="020F0502020204030204" pitchFamily="34" charset="0"/>
              </a:rPr>
              <a:t>речевого </a:t>
            </a:r>
            <a:r>
              <a:rPr lang="ru-RU" altLang="ru-RU" sz="3200" b="1" dirty="0" smtClean="0">
                <a:ea typeface="+mn-ea"/>
                <a:cs typeface="Calibri" panose="020F0502020204030204" pitchFamily="34" charset="0"/>
              </a:rPr>
              <a:t>развития</a:t>
            </a:r>
            <a:br>
              <a:rPr lang="ru-RU" altLang="ru-RU" sz="3200" b="1" dirty="0" smtClean="0">
                <a:ea typeface="+mn-ea"/>
                <a:cs typeface="Calibri" panose="020F0502020204030204" pitchFamily="34" charset="0"/>
              </a:rPr>
            </a:br>
            <a:r>
              <a:rPr lang="ru-RU" altLang="ru-RU" sz="3200" b="1" dirty="0" smtClean="0">
                <a:ea typeface="+mn-ea"/>
                <a:cs typeface="Calibri" panose="020F0502020204030204" pitchFamily="34" charset="0"/>
              </a:rPr>
              <a:t>«В гостях у тетушки Совы</a:t>
            </a:r>
            <a:r>
              <a:rPr lang="ru-RU" altLang="ru-RU" sz="3200" b="1" dirty="0" smtClean="0">
                <a:ea typeface="+mn-ea"/>
                <a:cs typeface="Calibri" panose="020F0502020204030204" pitchFamily="34" charset="0"/>
              </a:rPr>
              <a:t>»</a:t>
            </a:r>
            <a:br>
              <a:rPr lang="ru-RU" altLang="ru-RU" sz="3200" b="1" dirty="0" smtClean="0">
                <a:ea typeface="+mn-ea"/>
                <a:cs typeface="Calibri" panose="020F0502020204030204" pitchFamily="34" charset="0"/>
              </a:rPr>
            </a:br>
            <a:r>
              <a:rPr lang="ru-RU" altLang="ru-RU" sz="3200" b="1" dirty="0" smtClean="0">
                <a:ea typeface="+mn-ea"/>
                <a:cs typeface="Calibri" panose="020F0502020204030204" pitchFamily="34" charset="0"/>
              </a:rPr>
              <a:t>(часть 3)</a:t>
            </a:r>
            <a:r>
              <a:rPr lang="ru-RU" altLang="ru-RU" sz="3200" b="1" dirty="0" smtClean="0">
                <a:ea typeface="+mn-ea"/>
                <a:cs typeface="Calibri" panose="020F0502020204030204" pitchFamily="34" charset="0"/>
              </a:rPr>
              <a:t/>
            </a:r>
            <a:br>
              <a:rPr lang="ru-RU" altLang="ru-RU" sz="3200" b="1" dirty="0" smtClean="0">
                <a:ea typeface="+mn-ea"/>
                <a:cs typeface="Calibri" panose="020F0502020204030204" pitchFamily="34" charset="0"/>
              </a:rPr>
            </a:br>
            <a:r>
              <a:rPr lang="ru-RU" altLang="ru-RU" sz="3200" b="1" dirty="0" smtClean="0">
                <a:ea typeface="+mn-ea"/>
                <a:cs typeface="Calibri" panose="020F0502020204030204" pitchFamily="34" charset="0"/>
              </a:rPr>
              <a:t>мы играем</a:t>
            </a:r>
            <a:r>
              <a:rPr lang="ru-RU" altLang="ru-RU" sz="3200" b="1" dirty="0">
                <a:ea typeface="+mn-ea"/>
                <a:cs typeface="Calibri" panose="020F0502020204030204" pitchFamily="34" charset="0"/>
              </a:rPr>
              <a:t/>
            </a:r>
            <a:br>
              <a:rPr lang="ru-RU" altLang="ru-RU" sz="3200" b="1" dirty="0">
                <a:ea typeface="+mn-ea"/>
                <a:cs typeface="Calibri" panose="020F0502020204030204" pitchFamily="34" charset="0"/>
              </a:rPr>
            </a:br>
            <a:r>
              <a:rPr lang="ru-RU" altLang="ru-RU" sz="3200" b="1" dirty="0">
                <a:ea typeface="+mn-ea"/>
                <a:cs typeface="Calibri" panose="020F0502020204030204" pitchFamily="34" charset="0"/>
              </a:rPr>
              <a:t/>
            </a:r>
            <a:br>
              <a:rPr lang="ru-RU" altLang="ru-RU" sz="3200" b="1" dirty="0">
                <a:ea typeface="+mn-ea"/>
                <a:cs typeface="Calibri" panose="020F0502020204030204" pitchFamily="34" charset="0"/>
              </a:rPr>
            </a:br>
            <a:r>
              <a:rPr lang="ru-RU" sz="7200" b="1" dirty="0">
                <a:ln w="19050">
                  <a:solidFill>
                    <a:prstClr val="white"/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rial"/>
              </a:rPr>
              <a:t>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960" y="4509120"/>
            <a:ext cx="2952328" cy="1752600"/>
          </a:xfrm>
        </p:spPr>
        <p:txBody>
          <a:bodyPr anchor="ctr"/>
          <a:lstStyle/>
          <a:p>
            <a:pPr algn="just" eaLnBrk="1">
              <a:lnSpc>
                <a:spcPct val="83000"/>
              </a:lnSpc>
            </a:pPr>
            <a:r>
              <a:rPr lang="ru-RU" altLang="ru-RU" sz="1400" smtClean="0"/>
              <a:t>Воспитатели:</a:t>
            </a:r>
          </a:p>
          <a:p>
            <a:pPr algn="just" eaLnBrk="1">
              <a:lnSpc>
                <a:spcPct val="83000"/>
              </a:lnSpc>
            </a:pPr>
            <a:r>
              <a:rPr lang="ru-RU" altLang="ru-RU" sz="1400" err="1" smtClean="0"/>
              <a:t>Бурина Светлана Валерьевна</a:t>
            </a:r>
          </a:p>
          <a:p>
            <a:pPr algn="just" eaLnBrk="1">
              <a:lnSpc>
                <a:spcPct val="83000"/>
              </a:lnSpc>
            </a:pPr>
            <a:r>
              <a:rPr lang="ru-RU" altLang="ru-RU" sz="1400" smtClean="0"/>
              <a:t>Ларионова Ольга Николаевна</a:t>
            </a:r>
            <a:endParaRPr lang="ru-RU" altLang="ru-RU" sz="1400"/>
          </a:p>
        </p:txBody>
      </p:sp>
    </p:spTree>
    <p:extLst>
      <p:ext uri="{BB962C8B-B14F-4D97-AF65-F5344CB8AC3E}">
        <p14:creationId xmlns:p14="http://schemas.microsoft.com/office/powerpoint/2010/main" val="2494702673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eaLnBrk="1" fontAlgn="auto" hangingPunct="1">
              <a:spcBef>
                <a:spcPct val="0"/>
              </a:spcBef>
              <a:spcAft>
                <a:spcPct val="0"/>
              </a:spcAft>
            </a:pPr>
            <a:r>
              <a:rPr lang="ru-RU" sz="3600" b="1" i="1" cap="all" dirty="0" smtClean="0"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  <a:ea typeface="+mn-ea"/>
                <a:cs typeface="+mn-cs"/>
              </a:rPr>
              <a:t>МЫ ИГРАЕМ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830773"/>
            <a:ext cx="3394472" cy="45259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052736"/>
            <a:ext cx="4416000" cy="33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21472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140968"/>
            <a:ext cx="4464000" cy="334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01679"/>
            <a:ext cx="4944000" cy="37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725154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687" y="1196752"/>
            <a:ext cx="3915000" cy="5220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025" y="332656"/>
            <a:ext cx="3591000" cy="47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97243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962" y="308849"/>
            <a:ext cx="3394472" cy="45259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6071" y="1268760"/>
            <a:ext cx="3942000" cy="52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630962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/>
          <p:nvPr/>
        </p:nvGrpSpPr>
        <p:grpSpPr>
          <a:xfrm>
            <a:off x="1071538" y="2500306"/>
            <a:ext cx="6449704" cy="2984988"/>
            <a:chOff x="607288" y="-815361"/>
            <a:chExt cx="8873126" cy="4302923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8845220" cy="5324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660066"/>
                </a:solidFill>
                <a:latin typeface="Comic Sans MS" pitchFamily="66" charset="0"/>
                <a:cs typeface="Arial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93984" y="2910795"/>
              <a:ext cx="8086430" cy="57676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660066"/>
                </a:solidFill>
                <a:latin typeface="Comic Sans MS" pitchFamily="66" charset="0"/>
                <a:cs typeface="Arial"/>
              </a:endParaRPr>
            </a:p>
          </p:txBody>
        </p:sp>
      </p:grpSp>
      <p:sp>
        <p:nvSpPr>
          <p:cNvPr id="10" name="Прямоугольник 9"/>
          <p:cNvSpPr/>
          <p:nvPr/>
        </p:nvSpPr>
        <p:spPr>
          <a:xfrm>
            <a:off x="1475656" y="1412776"/>
            <a:ext cx="6593472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i="1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  <a:ea typeface="+mj-ea"/>
                <a:cs typeface="+mj-cs"/>
              </a:rPr>
              <a:t>   СПАСИБО</a:t>
            </a:r>
          </a:p>
          <a:p>
            <a:r>
              <a:rPr lang="ru-RU" sz="7200" b="1" i="1" cap="all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  <a:ea typeface="+mj-ea"/>
                <a:cs typeface="+mj-cs"/>
              </a:rPr>
              <a:t> </a:t>
            </a:r>
            <a:r>
              <a:rPr lang="ru-RU" sz="7200" b="1" i="1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  <a:ea typeface="+mj-ea"/>
                <a:cs typeface="+mj-cs"/>
              </a:rPr>
              <a:t>        за</a:t>
            </a:r>
          </a:p>
          <a:p>
            <a:r>
              <a:rPr lang="ru-RU" sz="7200" b="1" i="1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  <a:ea typeface="+mj-ea"/>
                <a:cs typeface="+mj-cs"/>
              </a:rPr>
              <a:t>внимание</a:t>
            </a:r>
            <a:endParaRPr lang="ru-RU" sz="7200">
              <a:solidFill>
                <a:srgbClr val="660066"/>
              </a:solidFill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a="http://schemas.openxmlformats.org/drawingml/2006/main" name="1_Тема Office">
  <a:themeElements>
    <a:clrScheme name="Другая 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05867"/>
      </a:hlink>
      <a:folHlink>
        <a:srgbClr val="205867"/>
      </a:folHlink>
    </a:clrScheme>
    <a:fontScheme name="для шаблонов синий">
      <a:majorFont>
        <a:latin typeface="Comic Sans MS"/>
        <a:ea typeface="Arial"/>
        <a:cs typeface="Arial"/>
      </a:majorFont>
      <a:minorFont>
        <a:latin typeface="Comic Sans MS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765</TotalTime>
  <Words>20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Calibri</vt:lpstr>
      <vt:lpstr>Georgia</vt:lpstr>
      <vt:lpstr>Comic Sans MS</vt:lpstr>
      <vt:lpstr>Arial</vt:lpstr>
      <vt:lpstr>1_Тема Office</vt:lpstr>
      <vt:lpstr>Муниципальное бюджетное дошкольное образовательное учреждение Элитовский детский сад комбинированная подготовительная к школе группа «РАДУГА»      Центр речевого развития «В гостях у тетушки Совы» (часть 3) мы играем   </vt:lpstr>
      <vt:lpstr>МЫ ИГРАЕМ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ПК</cp:lastModifiedBy>
  <cp:revision>155</cp:revision>
  <dcterms:created xsi:type="dcterms:W3CDTF">2014-07-06T18:18:01Z</dcterms:created>
  <dcterms:modified xsi:type="dcterms:W3CDTF">2023-01-26T13:59:09Z</dcterms:modified>
</cp:coreProperties>
</file>