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5" r:id="rId2"/>
    <p:sldId id="263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6" r:id="rId11"/>
    <p:sldId id="265" r:id="rId12"/>
    <p:sldId id="267" r:id="rId13"/>
    <p:sldId id="268" r:id="rId14"/>
    <p:sldId id="269" r:id="rId15"/>
    <p:sldId id="272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CECE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31" autoAdjust="0"/>
  </p:normalViewPr>
  <p:slideViewPr>
    <p:cSldViewPr>
      <p:cViewPr varScale="1">
        <p:scale>
          <a:sx n="70" d="100"/>
          <a:sy n="70" d="100"/>
        </p:scale>
        <p:origin x="137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52;&#1072;&#1083;&#1072;&#1103;%20&#1073;&#1077;&#1083;&#1072;&#1103;%20&#1094;&#1072;&#1087;&#1083;&#1103;.mp3" TargetMode="Externa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8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75;&#1086;&#1083;&#1086;&#1089;&#1072;%20&#1087;&#1090;&#1080;&#1094;%20-%20&#1078;&#1091;&#1088;&#1072;&#1074;&#1083;&#1100;.mp3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55;&#1090;&#1080;&#1095;&#1100;&#1077;%20&#1087;&#1077;&#1085;&#1080;&#1077;%20(&#1076;&#1103;&#1090;&#1077;&#1083;%20).mp3" TargetMode="Externa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87;&#1086;&#1087;&#1086;&#1083;&#1079;&#1077;&#1085;&#1100;.mp3" TargetMode="Externa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48;&#1074;&#1086;&#1083;&#1075;&#1072;.mp3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wmf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43;&#1088;&#1072;&#1095;.mp3" TargetMode="Externa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46;&#1072;&#1074;&#1086;&#1088;&#1086;&#1085;&#1086;&#1082;%20&#1083;&#1077;&#1089;&#1085;&#1086;&#1081;.mp3" TargetMode="Externa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50;&#1091;&#1082;&#1091;&#1096;&#1082;&#1072;.mp3" TargetMode="Externa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44;&#1077;&#1088;&#1077;&#1074;&#1077;&#1085;&#1089;&#1082;&#1072;&#1103;%20&#1083;&#1072;&#1089;&#1090;&#1086;&#1095;&#1082;&#1072;.mp3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57;&#1082;&#1074;&#1086;&#1088;&#1077;&#1094;.mp3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40;&#1052;&#1040;\&#1058;&#1077;&#1082;&#1089;&#1090;&#1099;\&#1050;&#1086;&#1085;&#1089;&#1087;&#1077;&#1082;&#1090;%20&#1087;&#1090;&#1080;&#1095;&#1077;&#1082;\&#1043;&#1086;&#1083;&#1086;&#1089;&#1072;%20&#1087;&#1090;&#1080;&#1094;%20-%20&#1057;&#1086;&#1083;&#1086;&#1074;&#1077;&#1081;.mp3" TargetMode="Externa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для 2й младшей группы на тему «Птицы»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Воспитатель: </a:t>
            </a:r>
            <a:r>
              <a:rPr lang="ru-RU" dirty="0" err="1" smtClean="0"/>
              <a:t>Буинова</a:t>
            </a:r>
            <a:r>
              <a:rPr lang="ru-RU" smtClean="0"/>
              <a:t> С.А.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Admin\Рабочий стол\птички и насекомки\цапл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642918"/>
            <a:ext cx="4779971" cy="5322697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786446" y="642917"/>
            <a:ext cx="2900354" cy="485778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B0F0"/>
                </a:solidFill>
              </a:rPr>
              <a:t>ЦАПЛЯ</a:t>
            </a:r>
          </a:p>
          <a:p>
            <a:pPr algn="ctr">
              <a:buNone/>
            </a:pPr>
            <a:endParaRPr lang="ru-RU" sz="4400" b="1" dirty="0" smtClean="0">
              <a:solidFill>
                <a:srgbClr val="00B0F0"/>
              </a:solidFill>
            </a:endParaRPr>
          </a:p>
          <a:p>
            <a:r>
              <a:rPr lang="ru-RU" sz="2000" dirty="0" smtClean="0"/>
              <a:t>Цапля - птица полевая,</a:t>
            </a:r>
            <a:br>
              <a:rPr lang="ru-RU" sz="2000" dirty="0" smtClean="0"/>
            </a:br>
            <a:r>
              <a:rPr lang="ru-RU" sz="2000" dirty="0" smtClean="0"/>
              <a:t>Ходит отмелью босая,</a:t>
            </a:r>
            <a:br>
              <a:rPr lang="ru-RU" sz="2000" dirty="0" smtClean="0"/>
            </a:br>
            <a:r>
              <a:rPr lang="ru-RU" sz="2000" dirty="0" smtClean="0"/>
              <a:t>Для своих, для стройных ног,</a:t>
            </a:r>
            <a:br>
              <a:rPr lang="ru-RU" sz="2000" dirty="0" smtClean="0"/>
            </a:br>
            <a:r>
              <a:rPr lang="ru-RU" sz="2000" dirty="0" smtClean="0"/>
              <a:t>Цапля не найдет сапог.</a:t>
            </a:r>
            <a:endParaRPr lang="ru-RU" sz="2000" dirty="0"/>
          </a:p>
        </p:txBody>
      </p:sp>
      <p:pic>
        <p:nvPicPr>
          <p:cNvPr id="5" name="Голоса птиц - Малая белая цапл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3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Documents and Settings\Admin\Рабочий стол\птички и насекомки\журавел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4306235" cy="5929354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5143504" y="428604"/>
            <a:ext cx="3714776" cy="5929354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00B0F0"/>
                </a:solidFill>
              </a:rPr>
              <a:t>ЖУРАВЛЬ</a:t>
            </a:r>
          </a:p>
          <a:p>
            <a:pPr algn="ctr">
              <a:buNone/>
            </a:pPr>
            <a:endParaRPr lang="ru-RU" sz="4400" b="1" dirty="0" smtClean="0">
              <a:solidFill>
                <a:srgbClr val="00B0F0"/>
              </a:solidFill>
            </a:endParaRPr>
          </a:p>
          <a:p>
            <a:r>
              <a:rPr lang="ru-RU" sz="2400" b="1" dirty="0" smtClean="0"/>
              <a:t>Ручейки бегут с холма-</a:t>
            </a:r>
            <a:br>
              <a:rPr lang="ru-RU" sz="2400" b="1" dirty="0" smtClean="0"/>
            </a:br>
            <a:r>
              <a:rPr lang="ru-RU" sz="2400" b="1" dirty="0" smtClean="0"/>
              <a:t>До свидания, зима!</a:t>
            </a:r>
            <a:br>
              <a:rPr lang="ru-RU" sz="2400" b="1" dirty="0" smtClean="0"/>
            </a:br>
            <a:r>
              <a:rPr lang="ru-RU" sz="2400" b="1" dirty="0" smtClean="0"/>
              <a:t>Слышишь чей-то клич вдали?</a:t>
            </a:r>
            <a:br>
              <a:rPr lang="ru-RU" sz="2400" b="1" dirty="0" smtClean="0"/>
            </a:br>
            <a:r>
              <a:rPr lang="ru-RU" sz="2400" b="1" dirty="0" smtClean="0"/>
              <a:t>К нам вернулись журавли!</a:t>
            </a:r>
            <a:endParaRPr lang="ru-RU" sz="2400" b="1" dirty="0"/>
          </a:p>
        </p:txBody>
      </p:sp>
      <p:pic>
        <p:nvPicPr>
          <p:cNvPr id="5" name="голоса птиц - журавл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45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85728"/>
            <a:ext cx="4900618" cy="868346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КУЛИК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142984"/>
            <a:ext cx="3400420" cy="4983179"/>
          </a:xfrm>
        </p:spPr>
        <p:txBody>
          <a:bodyPr>
            <a:noAutofit/>
          </a:bodyPr>
          <a:lstStyle/>
          <a:p>
            <a:r>
              <a:rPr lang="ru-RU" sz="2200" b="1" dirty="0" smtClean="0"/>
              <a:t>На болоте жил кулик,</a:t>
            </a:r>
            <a:br>
              <a:rPr lang="ru-RU" sz="2200" b="1" dirty="0" smtClean="0"/>
            </a:br>
            <a:r>
              <a:rPr lang="ru-RU" sz="2200" b="1" dirty="0" smtClean="0"/>
              <a:t>Был не мал и не велик -</a:t>
            </a:r>
            <a:br>
              <a:rPr lang="ru-RU" sz="2200" b="1" dirty="0" smtClean="0"/>
            </a:br>
            <a:r>
              <a:rPr lang="ru-RU" sz="2200" b="1" dirty="0" smtClean="0"/>
              <a:t>Куличок, как куличок,</a:t>
            </a:r>
            <a:br>
              <a:rPr lang="ru-RU" sz="2200" b="1" dirty="0" smtClean="0"/>
            </a:br>
            <a:r>
              <a:rPr lang="ru-RU" sz="2200" b="1" dirty="0" smtClean="0"/>
              <a:t>Так себе – середнячок! 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На болоте он гнездился,</a:t>
            </a:r>
            <a:br>
              <a:rPr lang="ru-RU" sz="2200" b="1" dirty="0" smtClean="0"/>
            </a:br>
            <a:r>
              <a:rPr lang="ru-RU" sz="2200" b="1" dirty="0" smtClean="0"/>
              <a:t>На болоте он кормился,</a:t>
            </a:r>
            <a:br>
              <a:rPr lang="ru-RU" sz="2200" b="1" dirty="0" smtClean="0"/>
            </a:br>
            <a:r>
              <a:rPr lang="ru-RU" sz="2200" b="1" dirty="0" smtClean="0"/>
              <a:t>В общем, жил и не скучал -</a:t>
            </a:r>
            <a:br>
              <a:rPr lang="ru-RU" sz="2200" b="1" dirty="0" smtClean="0"/>
            </a:br>
            <a:r>
              <a:rPr lang="ru-RU" sz="2200" b="1" dirty="0" smtClean="0"/>
              <a:t>Никому не докучал.</a:t>
            </a:r>
            <a:endParaRPr lang="ru-RU" sz="2200" b="1" dirty="0"/>
          </a:p>
        </p:txBody>
      </p:sp>
      <p:pic>
        <p:nvPicPr>
          <p:cNvPr id="4098" name="Picture 2" descr="D:\Documents and Settings\Admin\Рабочий стол\птички и насекомки\кул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4662095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3900486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ДЯТЕЛ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571613"/>
            <a:ext cx="3257544" cy="4143404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/>
              <a:t>Дятел дерево: тук-тук,</a:t>
            </a:r>
            <a:br>
              <a:rPr lang="ru-RU" sz="2800" b="1" dirty="0" smtClean="0"/>
            </a:br>
            <a:r>
              <a:rPr lang="ru-RU" sz="2800" b="1" dirty="0" smtClean="0"/>
              <a:t>А по лесу: стук-стук-стук…</a:t>
            </a:r>
            <a:br>
              <a:rPr lang="ru-RU" sz="2800" b="1" dirty="0" smtClean="0"/>
            </a:br>
            <a:r>
              <a:rPr lang="ru-RU" sz="2800" b="1" dirty="0" smtClean="0"/>
              <a:t>Славный доктор Айболит,</a:t>
            </a:r>
            <a:br>
              <a:rPr lang="ru-RU" sz="2800" b="1" dirty="0" smtClean="0"/>
            </a:br>
            <a:r>
              <a:rPr lang="ru-RU" sz="2800" b="1" dirty="0" smtClean="0"/>
              <a:t>Он на дереве сидит.</a:t>
            </a:r>
            <a:endParaRPr lang="ru-RU" sz="2800" b="1" dirty="0"/>
          </a:p>
        </p:txBody>
      </p:sp>
      <p:pic>
        <p:nvPicPr>
          <p:cNvPr id="7170" name="Picture 2" descr="D:\Documents and Settings\Admin\Рабочий стол\птички и насекомки\дятел.jpg"/>
          <p:cNvPicPr>
            <a:picLocks noChangeAspect="1" noChangeArrowheads="1"/>
          </p:cNvPicPr>
          <p:nvPr/>
        </p:nvPicPr>
        <p:blipFill>
          <a:blip r:embed="rId3" cstate="print"/>
          <a:srcRect r="356" b="3947"/>
          <a:stretch>
            <a:fillRect/>
          </a:stretch>
        </p:blipFill>
        <p:spPr bwMode="auto">
          <a:xfrm>
            <a:off x="285720" y="1857364"/>
            <a:ext cx="5072097" cy="3665970"/>
          </a:xfrm>
          <a:prstGeom prst="rect">
            <a:avLst/>
          </a:prstGeom>
          <a:noFill/>
        </p:spPr>
      </p:pic>
      <p:pic>
        <p:nvPicPr>
          <p:cNvPr id="5" name="Голоса птиц - Птичье пение (дятел 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0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85728"/>
            <a:ext cx="4329114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ПОПОЛЗЕНЬ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29256" y="1571612"/>
            <a:ext cx="3257544" cy="4697427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Он белкой кружится по древу,</a:t>
            </a:r>
            <a:br>
              <a:rPr lang="ru-RU" sz="3000" b="1" dirty="0" smtClean="0"/>
            </a:br>
            <a:r>
              <a:rPr lang="ru-RU" sz="3000" b="1" dirty="0" smtClean="0"/>
              <a:t>Как дятел долбит по коре,</a:t>
            </a:r>
            <a:br>
              <a:rPr lang="ru-RU" sz="3000" b="1" dirty="0" smtClean="0"/>
            </a:br>
            <a:r>
              <a:rPr lang="ru-RU" sz="3000" b="1" dirty="0" smtClean="0"/>
              <a:t>Вниз бегает, направо, влево,</a:t>
            </a:r>
            <a:br>
              <a:rPr lang="ru-RU" sz="3000" b="1" dirty="0" smtClean="0"/>
            </a:br>
            <a:r>
              <a:rPr lang="ru-RU" sz="3000" b="1" dirty="0" smtClean="0"/>
              <a:t>Выискивая корм себе. 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8194" name="Picture 2" descr="D:\Documents and Settings\Admin\Рабочий стол\птички и насекомки\поползень.jpg"/>
          <p:cNvPicPr>
            <a:picLocks noChangeAspect="1" noChangeArrowheads="1"/>
          </p:cNvPicPr>
          <p:nvPr/>
        </p:nvPicPr>
        <p:blipFill>
          <a:blip r:embed="rId3" cstate="email"/>
          <a:srcRect l="5964" r="17990"/>
          <a:stretch>
            <a:fillRect/>
          </a:stretch>
        </p:blipFill>
        <p:spPr bwMode="auto">
          <a:xfrm>
            <a:off x="357158" y="1714488"/>
            <a:ext cx="4695858" cy="4143404"/>
          </a:xfrm>
          <a:prstGeom prst="rect">
            <a:avLst/>
          </a:prstGeom>
          <a:noFill/>
        </p:spPr>
      </p:pic>
      <p:pic>
        <p:nvPicPr>
          <p:cNvPr id="5" name="Голоса птиц - поползен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73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85728"/>
            <a:ext cx="4686304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ИВОЛГА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428736"/>
            <a:ext cx="3829048" cy="4697427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 при виде золотисто-жёлтой птицы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Замираю в восхищённом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умиленьи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…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Это – иволга!.. Красива, как царица!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Перед нею преклоняю я колени.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ocuments and Settings\Admin\Рабочий стол\птички и насекомки\иволга.jpg"/>
          <p:cNvPicPr>
            <a:picLocks noChangeAspect="1" noChangeArrowheads="1"/>
          </p:cNvPicPr>
          <p:nvPr/>
        </p:nvPicPr>
        <p:blipFill>
          <a:blip r:embed="rId3" cstate="print"/>
          <a:srcRect l="13969" r="11990"/>
          <a:stretch>
            <a:fillRect/>
          </a:stretch>
        </p:blipFill>
        <p:spPr bwMode="auto">
          <a:xfrm>
            <a:off x="571472" y="1214421"/>
            <a:ext cx="3929090" cy="5298071"/>
          </a:xfrm>
          <a:prstGeom prst="rect">
            <a:avLst/>
          </a:prstGeom>
          <a:noFill/>
        </p:spPr>
      </p:pic>
      <p:pic>
        <p:nvPicPr>
          <p:cNvPr id="5" name="Голоса птиц - Иволг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680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1"/>
      <p:bldP spid="3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Прямая со стрелкой 10"/>
          <p:cNvCxnSpPr/>
          <p:nvPr/>
        </p:nvCxnSpPr>
        <p:spPr>
          <a:xfrm>
            <a:off x="2674066" y="1814979"/>
            <a:ext cx="1158454" cy="188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500694" y="1785926"/>
            <a:ext cx="1158454" cy="188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454356" y="4693531"/>
            <a:ext cx="1158454" cy="188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74066" y="4693531"/>
            <a:ext cx="1158454" cy="188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Группа 26"/>
          <p:cNvGrpSpPr/>
          <p:nvPr/>
        </p:nvGrpSpPr>
        <p:grpSpPr>
          <a:xfrm>
            <a:off x="357158" y="1814979"/>
            <a:ext cx="8572560" cy="2795771"/>
            <a:chOff x="357158" y="1814979"/>
            <a:chExt cx="8572560" cy="2795771"/>
          </a:xfrm>
        </p:grpSpPr>
        <p:cxnSp>
          <p:nvCxnSpPr>
            <p:cNvPr id="12" name="Прямая со стрелкой 11"/>
            <p:cNvCxnSpPr/>
            <p:nvPr/>
          </p:nvCxnSpPr>
          <p:spPr>
            <a:xfrm>
              <a:off x="8389106" y="1814979"/>
              <a:ext cx="540612" cy="188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 стрелкой 16"/>
            <p:cNvCxnSpPr/>
            <p:nvPr/>
          </p:nvCxnSpPr>
          <p:spPr>
            <a:xfrm>
              <a:off x="357158" y="4608868"/>
              <a:ext cx="540612" cy="1882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1052230" y="714356"/>
            <a:ext cx="1544606" cy="2201246"/>
            <a:chOff x="1052230" y="714356"/>
            <a:chExt cx="1544606" cy="2201246"/>
          </a:xfrm>
        </p:grpSpPr>
        <p:sp>
          <p:nvSpPr>
            <p:cNvPr id="4" name="Блок-схема: процесс 3"/>
            <p:cNvSpPr/>
            <p:nvPr/>
          </p:nvSpPr>
          <p:spPr>
            <a:xfrm>
              <a:off x="1129461" y="714356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7" name="Picture 3" descr="D:\Documents and Settings\Admin\Local Settings\Temporary Internet Files\Content.IE5\XJ38GPCA\MC900440405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052230" y="968346"/>
              <a:ext cx="1467375" cy="1608603"/>
            </a:xfrm>
            <a:prstGeom prst="rect">
              <a:avLst/>
            </a:prstGeom>
            <a:noFill/>
          </p:spPr>
        </p:pic>
      </p:grpSp>
      <p:grpSp>
        <p:nvGrpSpPr>
          <p:cNvPr id="24" name="Группа 23"/>
          <p:cNvGrpSpPr/>
          <p:nvPr/>
        </p:nvGrpSpPr>
        <p:grpSpPr>
          <a:xfrm>
            <a:off x="3909750" y="714356"/>
            <a:ext cx="1467375" cy="2201246"/>
            <a:chOff x="3909750" y="714356"/>
            <a:chExt cx="1467375" cy="2201246"/>
          </a:xfrm>
        </p:grpSpPr>
        <p:sp>
          <p:nvSpPr>
            <p:cNvPr id="5" name="Блок-схема: процесс 4"/>
            <p:cNvSpPr/>
            <p:nvPr/>
          </p:nvSpPr>
          <p:spPr>
            <a:xfrm>
              <a:off x="3909750" y="714356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D:\Program Files\Microsoft Office\MEDIA\CAGCAT10\j0293828.wm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86981" y="1137673"/>
              <a:ext cx="1268293" cy="1463230"/>
            </a:xfrm>
            <a:prstGeom prst="rect">
              <a:avLst/>
            </a:prstGeom>
            <a:noFill/>
          </p:spPr>
        </p:pic>
      </p:grpSp>
      <p:grpSp>
        <p:nvGrpSpPr>
          <p:cNvPr id="25" name="Группа 24"/>
          <p:cNvGrpSpPr/>
          <p:nvPr/>
        </p:nvGrpSpPr>
        <p:grpSpPr>
          <a:xfrm>
            <a:off x="6767270" y="714356"/>
            <a:ext cx="1467375" cy="2201246"/>
            <a:chOff x="6767270" y="714356"/>
            <a:chExt cx="1467375" cy="2201246"/>
          </a:xfrm>
        </p:grpSpPr>
        <p:sp>
          <p:nvSpPr>
            <p:cNvPr id="6" name="Блок-схема: процесс 5"/>
            <p:cNvSpPr/>
            <p:nvPr/>
          </p:nvSpPr>
          <p:spPr>
            <a:xfrm>
              <a:off x="6767270" y="714356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9" name="Picture 5" descr="D:\Documents and Settings\Admin\Local Settings\Temporary Internet Files\Content.IE5\XJ38GPCA\MC900122861[1].wm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44501" y="1222336"/>
              <a:ext cx="1238998" cy="1362481"/>
            </a:xfrm>
            <a:prstGeom prst="rect">
              <a:avLst/>
            </a:prstGeom>
            <a:noFill/>
          </p:spPr>
        </p:pic>
      </p:grpSp>
      <p:grpSp>
        <p:nvGrpSpPr>
          <p:cNvPr id="26" name="Группа 25"/>
          <p:cNvGrpSpPr/>
          <p:nvPr/>
        </p:nvGrpSpPr>
        <p:grpSpPr>
          <a:xfrm>
            <a:off x="897770" y="3592908"/>
            <a:ext cx="1822374" cy="2336422"/>
            <a:chOff x="897770" y="3592908"/>
            <a:chExt cx="1822374" cy="2336422"/>
          </a:xfrm>
        </p:grpSpPr>
        <p:sp>
          <p:nvSpPr>
            <p:cNvPr id="7" name="Блок-схема: процесс 6"/>
            <p:cNvSpPr/>
            <p:nvPr/>
          </p:nvSpPr>
          <p:spPr>
            <a:xfrm>
              <a:off x="1052230" y="3592908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0" name="Picture 6" descr="D:\Documents and Settings\Admin\Local Settings\Temporary Internet Files\Content.IE5\Z18G9703\MC900437638[1]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97770" y="3931561"/>
              <a:ext cx="1822374" cy="1997769"/>
            </a:xfrm>
            <a:prstGeom prst="rect">
              <a:avLst/>
            </a:prstGeom>
            <a:noFill/>
          </p:spPr>
        </p:pic>
      </p:grpSp>
      <p:grpSp>
        <p:nvGrpSpPr>
          <p:cNvPr id="28" name="Группа 27"/>
          <p:cNvGrpSpPr/>
          <p:nvPr/>
        </p:nvGrpSpPr>
        <p:grpSpPr>
          <a:xfrm>
            <a:off x="3909750" y="3592908"/>
            <a:ext cx="1467375" cy="2201246"/>
            <a:chOff x="3909750" y="3592908"/>
            <a:chExt cx="1467375" cy="2201246"/>
          </a:xfrm>
        </p:grpSpPr>
        <p:sp>
          <p:nvSpPr>
            <p:cNvPr id="8" name="Блок-схема: процесс 7"/>
            <p:cNvSpPr/>
            <p:nvPr/>
          </p:nvSpPr>
          <p:spPr>
            <a:xfrm>
              <a:off x="3909750" y="3592908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3" name="Picture 9" descr="D:\Documents and Settings\Admin\Local Settings\Temporary Internet Files\Content.IE5\Z18G9703\MC900438044[1].pn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909750" y="3677572"/>
              <a:ext cx="1096659" cy="1202208"/>
            </a:xfrm>
            <a:prstGeom prst="rect">
              <a:avLst/>
            </a:prstGeom>
            <a:noFill/>
          </p:spPr>
        </p:pic>
        <p:pic>
          <p:nvPicPr>
            <p:cNvPr id="1034" name="Picture 10" descr="D:\Documents and Settings\Admin\Local Settings\Temporary Internet Files\Content.IE5\XJ38GPCA\MC900438029[1]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604823" y="4947521"/>
              <a:ext cx="633278" cy="694228"/>
            </a:xfrm>
            <a:prstGeom prst="rect">
              <a:avLst/>
            </a:prstGeom>
            <a:noFill/>
          </p:spPr>
        </p:pic>
        <p:pic>
          <p:nvPicPr>
            <p:cNvPr id="1035" name="Picture 11" descr="D:\Documents and Settings\Admin\Local Settings\Temporary Internet Files\Content.IE5\04F2M4P6\MC900438035[1]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986981" y="4947521"/>
              <a:ext cx="556048" cy="609564"/>
            </a:xfrm>
            <a:prstGeom prst="rect">
              <a:avLst/>
            </a:prstGeom>
            <a:noFill/>
          </p:spPr>
        </p:pic>
      </p:grpSp>
      <p:grpSp>
        <p:nvGrpSpPr>
          <p:cNvPr id="29" name="Группа 28"/>
          <p:cNvGrpSpPr/>
          <p:nvPr/>
        </p:nvGrpSpPr>
        <p:grpSpPr>
          <a:xfrm>
            <a:off x="6767270" y="3592908"/>
            <a:ext cx="1467375" cy="2201246"/>
            <a:chOff x="6767270" y="3592908"/>
            <a:chExt cx="1467375" cy="2201246"/>
          </a:xfrm>
        </p:grpSpPr>
        <p:sp>
          <p:nvSpPr>
            <p:cNvPr id="9" name="Блок-схема: процесс 8"/>
            <p:cNvSpPr/>
            <p:nvPr/>
          </p:nvSpPr>
          <p:spPr>
            <a:xfrm>
              <a:off x="6767270" y="3592908"/>
              <a:ext cx="1467375" cy="2201246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36" name="Picture 12" descr="D:\Documents and Settings\Admin\Local Settings\Temporary Internet Files\Content.IE5\Z18G9703\dglxasset[1].aspx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921731" y="4016225"/>
              <a:ext cx="1178906" cy="11852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285728"/>
            <a:ext cx="3071834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Грач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2428868"/>
            <a:ext cx="4471990" cy="261461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Он в чёрной одежде,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Но всё-таки врач.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Спасает поля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От вредителей …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Голоса птиц - Грач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1436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395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392909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Жаворонок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4000504"/>
            <a:ext cx="4143372" cy="190023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dirty="0" smtClean="0"/>
              <a:t>На солнце темный лес зардел, </a:t>
            </a:r>
            <a:br>
              <a:rPr lang="ru-RU" sz="2200" dirty="0" smtClean="0"/>
            </a:br>
            <a:r>
              <a:rPr lang="ru-RU" sz="2200" dirty="0" smtClean="0"/>
              <a:t>В долине пар белеет тонкий, </a:t>
            </a:r>
            <a:br>
              <a:rPr lang="ru-RU" sz="2200" dirty="0" smtClean="0"/>
            </a:br>
            <a:r>
              <a:rPr lang="ru-RU" sz="2200" dirty="0" smtClean="0"/>
              <a:t>И песню раннюю запел,</a:t>
            </a:r>
            <a:br>
              <a:rPr lang="ru-RU" sz="2200" dirty="0" smtClean="0"/>
            </a:br>
            <a:r>
              <a:rPr lang="ru-RU" sz="2200" dirty="0" smtClean="0"/>
              <a:t>Ответьте, кто певец тот звонкий? </a:t>
            </a:r>
            <a:endParaRPr lang="ru-RU" sz="2200" dirty="0"/>
          </a:p>
        </p:txBody>
      </p:sp>
      <p:pic>
        <p:nvPicPr>
          <p:cNvPr id="5" name="Голоса птиц - Жаворонок лесно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42419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214290"/>
            <a:ext cx="3500462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Кукушка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7630" y="1500174"/>
            <a:ext cx="5186370" cy="21859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FFFFFF"/>
                </a:solidFill>
              </a:rPr>
              <a:t>Птичка спряталась в лесу</a:t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>и нам кричит: ку-ку, ку-ку!</a:t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>И вот пошла потеха –</a:t>
            </a:r>
            <a:br>
              <a:rPr lang="ru-RU" dirty="0" smtClean="0">
                <a:solidFill>
                  <a:srgbClr val="FFFFFF"/>
                </a:solidFill>
              </a:rPr>
            </a:br>
            <a:r>
              <a:rPr lang="ru-RU" dirty="0" smtClean="0">
                <a:solidFill>
                  <a:srgbClr val="FFFFFF"/>
                </a:solidFill>
              </a:rPr>
              <a:t>Ку-ку! – ей вторит эхо!</a:t>
            </a:r>
            <a:endParaRPr lang="ru-RU" dirty="0">
              <a:solidFill>
                <a:srgbClr val="FFFFFF"/>
              </a:solidFill>
            </a:endParaRPr>
          </a:p>
        </p:txBody>
      </p:sp>
      <p:pic>
        <p:nvPicPr>
          <p:cNvPr id="5" name="Голоса птиц - Куку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061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214290"/>
            <a:ext cx="35719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Ласточка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14886" y="1643050"/>
            <a:ext cx="432911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chemeClr val="bg1"/>
                </a:solidFill>
              </a:rPr>
              <a:t>Что же за певунья, милая, родная,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К нам домой вернулась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Из чужого края?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Под окошком вьется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С песенкой живою: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«Я весну и солнце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Принесла с собою…»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Голоса птиц - Деревенская ласточ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266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35719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Скворец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4000504"/>
            <a:ext cx="6257940" cy="240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Он поменьше, чем ворона,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Зато побольше воробья -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Он из скворечни как с балкона,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Поёт не хуже соловья!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Голоса птиц - Скворец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29652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877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304323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Соловей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7686" y="3786190"/>
            <a:ext cx="478631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Ах, как его прекрасно пенье,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В этом – равных ему нет,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С давних пор его уменье</a:t>
            </a:r>
          </a:p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Поражает белый свет!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Голоса птиц - Солове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72528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239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231</TotalTime>
  <Words>105</Words>
  <Application>Microsoft Office PowerPoint</Application>
  <PresentationFormat>Экран (4:3)</PresentationFormat>
  <Paragraphs>32</Paragraphs>
  <Slides>17</Slides>
  <Notes>0</Notes>
  <HiddenSlides>0</HiddenSlides>
  <MMClips>11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Презентация для 2й младшей группы на тему «Птицы»</vt:lpstr>
      <vt:lpstr>Презентация PowerPoint</vt:lpstr>
      <vt:lpstr>Грач</vt:lpstr>
      <vt:lpstr>Жаворонок</vt:lpstr>
      <vt:lpstr>Кукушка</vt:lpstr>
      <vt:lpstr>Ласточка</vt:lpstr>
      <vt:lpstr>Скворец</vt:lpstr>
      <vt:lpstr>Соловей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КУЛИК</vt:lpstr>
      <vt:lpstr>ДЯТЕЛ</vt:lpstr>
      <vt:lpstr>ПОПОЛЗЕНЬ</vt:lpstr>
      <vt:lpstr>ИВОЛГА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102</cp:revision>
  <dcterms:modified xsi:type="dcterms:W3CDTF">2022-11-08T01:19:45Z</dcterms:modified>
</cp:coreProperties>
</file>