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3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2.jpeg"/><Relationship Id="rId7" Type="http://schemas.openxmlformats.org/officeDocument/2006/relationships/hyperlink" Target="http://ciclogatto.files.wordpress.com/2008/10/libri.jpg" TargetMode="External"/><Relationship Id="rId2" Type="http://schemas.openxmlformats.org/officeDocument/2006/relationships/hyperlink" Target="http://f1.ff.38.storage.ngs.ru/683638d54c4fc4252b2bcf69d266432b/1f7c00da6934c37f3d7d339945_500_500_resize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10" Type="http://schemas.openxmlformats.org/officeDocument/2006/relationships/image" Target="../media/image26.jpeg"/><Relationship Id="rId4" Type="http://schemas.openxmlformats.org/officeDocument/2006/relationships/hyperlink" Target="http://kaz.barahla.net/images/photo/1/20110205/4195592/big/129689428218005900.jpg" TargetMode="External"/><Relationship Id="rId9" Type="http://schemas.openxmlformats.org/officeDocument/2006/relationships/hyperlink" Target="http://all-free2007.narod.ru/images/book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4%D0%B0%D0%B9%D0%BB:Permennter-1568.png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stroysrub.ru/files/u1/srub004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14744" y="5429264"/>
            <a:ext cx="5172052" cy="1214446"/>
          </a:xfrm>
        </p:spPr>
        <p:txBody>
          <a:bodyPr>
            <a:normAutofit/>
          </a:bodyPr>
          <a:lstStyle/>
          <a:p>
            <a:pPr algn="ctr"/>
            <a:r>
              <a:rPr lang="ru-RU" smtClean="0">
                <a:solidFill>
                  <a:schemeClr val="accent6">
                    <a:lumMod val="75000"/>
                  </a:schemeClr>
                </a:solidFill>
              </a:rPr>
              <a:t>Ульянова В.А.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ctr"/>
            <a:endParaRPr lang="ru-RU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643050"/>
            <a:ext cx="8458200" cy="1222375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ru-RU" i="1" dirty="0" smtClean="0">
                <a:solidFill>
                  <a:srgbClr val="FFFF00"/>
                </a:solidFill>
              </a:rPr>
              <a:t>Путешествие </a:t>
            </a:r>
            <a:br>
              <a:rPr lang="ru-RU" i="1" dirty="0" smtClean="0">
                <a:solidFill>
                  <a:srgbClr val="FFFF00"/>
                </a:solidFill>
              </a:rPr>
            </a:br>
            <a:r>
              <a:rPr lang="ru-RU" i="1" dirty="0" smtClean="0">
                <a:solidFill>
                  <a:srgbClr val="FFFF00"/>
                </a:solidFill>
              </a:rPr>
              <a:t>в прошлое бумаги</a:t>
            </a:r>
            <a:r>
              <a:rPr lang="ru-RU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4" name="Picture 25" descr="7680bf713eb0"/>
          <p:cNvPicPr>
            <a:picLocks noChangeAspect="1" noChangeArrowheads="1"/>
          </p:cNvPicPr>
          <p:nvPr/>
        </p:nvPicPr>
        <p:blipFill>
          <a:blip r:embed="rId2" cstate="print">
            <a:lum bright="-20000"/>
          </a:blip>
          <a:srcRect/>
          <a:stretch>
            <a:fillRect/>
          </a:stretch>
        </p:blipFill>
        <p:spPr>
          <a:xfrm>
            <a:off x="357158" y="3286124"/>
            <a:ext cx="3395185" cy="3071834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nizhnevartovsk-mini-zavod_po_proizvodstvu_tualetnoy_bumagi_14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1752600"/>
            <a:ext cx="2743200" cy="4114800"/>
          </a:xfrm>
          <a:prstGeom prst="rect">
            <a:avLst/>
          </a:prstGeom>
          <a:ln w="38100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3" name="Picture 12" descr="Colored_Covering_Pap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657600" y="381000"/>
            <a:ext cx="3352800" cy="2673350"/>
          </a:xfrm>
          <a:prstGeom prst="rect">
            <a:avLst/>
          </a:prstGeom>
        </p:spPr>
      </p:pic>
      <p:pic>
        <p:nvPicPr>
          <p:cNvPr id="4" name="Picture 14" descr="paper_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67200" y="3200400"/>
            <a:ext cx="4419600" cy="2941638"/>
          </a:xfrm>
          <a:prstGeom prst="rect">
            <a:avLst/>
          </a:prstGeom>
          <a:noFill/>
          <a:ln w="38100">
            <a:solidFill>
              <a:schemeClr val="accent3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Картинка 8 из 16074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769938"/>
            <a:ext cx="3886200" cy="2659062"/>
          </a:xfrm>
          <a:prstGeom prst="rect">
            <a:avLst/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pic>
        <p:nvPicPr>
          <p:cNvPr id="3" name="Picture 16" descr="Картинка 21 из 13314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762000"/>
            <a:ext cx="18859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http://pics.livejournal.com/loco_bird/pic/002510yr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9600" y="3657600"/>
            <a:ext cx="2667000" cy="2506663"/>
          </a:xfrm>
          <a:prstGeom prst="rect">
            <a:avLst/>
          </a:prstGeom>
          <a:noFill/>
          <a:ln w="38100">
            <a:solidFill>
              <a:schemeClr val="tx2">
                <a:lumMod val="75000"/>
                <a:lumOff val="25000"/>
              </a:schemeClr>
            </a:solidFill>
            <a:miter lim="800000"/>
            <a:headEnd/>
            <a:tailEnd/>
          </a:ln>
        </p:spPr>
      </p:pic>
      <p:pic>
        <p:nvPicPr>
          <p:cNvPr id="5" name="Picture 18" descr="Картинка 16 из 315404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81400" y="3886200"/>
            <a:ext cx="1277938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2" descr="Картинка 121 из 156834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257800" y="3048000"/>
            <a:ext cx="3352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0011-020-Avto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43966" y="2143116"/>
            <a:ext cx="6072230" cy="3303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7.40741E-7 L -0.80868 -0.0006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F:\0011-020-Avtobu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01716" y="2071678"/>
            <a:ext cx="538353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54209E-6 L -0.67899 -0.00555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0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im0-tub-ru.yandex.net/i?id=402319314-0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7800" y="2590800"/>
            <a:ext cx="3378200" cy="3470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8" descr="1303731310_008-12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>
          <a:xfrm>
            <a:off x="533400" y="914400"/>
            <a:ext cx="4332288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140_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3000" y="838200"/>
            <a:ext cx="6553200" cy="538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01labgi0l12387050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533400" y="457200"/>
            <a:ext cx="3109913" cy="5218113"/>
          </a:xfrm>
          <a:prstGeom prst="rect">
            <a:avLst/>
          </a:prstGeom>
        </p:spPr>
      </p:pic>
      <p:pic>
        <p:nvPicPr>
          <p:cNvPr id="3" name="Picture 11" descr="800x600_Qlr5QoiOMkCd1KF2Ybeb"/>
          <p:cNvPicPr>
            <a:picLocks noChangeAspect="1" noChangeArrowheads="1"/>
          </p:cNvPicPr>
          <p:nvPr/>
        </p:nvPicPr>
        <p:blipFill>
          <a:blip r:embed="rId3" cstate="print">
            <a:lum bright="-20000"/>
          </a:blip>
          <a:srcRect/>
          <a:stretch>
            <a:fillRect/>
          </a:stretch>
        </p:blipFill>
        <p:spPr>
          <a:xfrm>
            <a:off x="3000364" y="3286124"/>
            <a:ext cx="5711825" cy="3124200"/>
          </a:xfrm>
          <a:prstGeom prst="rect">
            <a:avLst/>
          </a:prstGeom>
        </p:spPr>
      </p:pic>
      <p:pic>
        <p:nvPicPr>
          <p:cNvPr id="4" name="Picture 11" descr="http://www.xpomo.com/ruskolan/images/vozvr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4572000" y="457200"/>
            <a:ext cx="2381250" cy="2590800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09600" y="685800"/>
            <a:ext cx="4056063" cy="5392738"/>
          </a:xfrm>
          <a:prstGeom prst="rect">
            <a:avLst/>
          </a:prstGeom>
        </p:spPr>
      </p:pic>
      <p:pic>
        <p:nvPicPr>
          <p:cNvPr id="3" name="Picture 5" descr="http://upload.wikimedia.org/wikipedia/commons/thumb/f/f1/Permennter-1568.png/250px-Permennter-1568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57200"/>
            <a:ext cx="2895600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lok_museum_perepleta_boo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6096000" y="4191000"/>
            <a:ext cx="1738313" cy="2187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hina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28596" y="500042"/>
            <a:ext cx="3932238" cy="4227513"/>
          </a:xfrm>
          <a:prstGeom prst="rect">
            <a:avLst/>
          </a:prstGeom>
        </p:spPr>
      </p:pic>
      <p:pic>
        <p:nvPicPr>
          <p:cNvPr id="3" name="Picture 10" descr="shutterstock_35813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4786314" y="2500306"/>
            <a:ext cx="39624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Картинка 3 из 3326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609600"/>
            <a:ext cx="2867025" cy="21463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3" name="Стрелка вправо 2"/>
          <p:cNvSpPr/>
          <p:nvPr/>
        </p:nvSpPr>
        <p:spPr>
          <a:xfrm rot="1368211">
            <a:off x="3789363" y="1044575"/>
            <a:ext cx="1169987" cy="5222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" name="Picture 17" descr="image262"/>
          <p:cNvPicPr>
            <a:picLocks noChangeAspect="1" noChangeArrowheads="1"/>
          </p:cNvPicPr>
          <p:nvPr/>
        </p:nvPicPr>
        <p:blipFill>
          <a:blip r:embed="rId4" cstate="print">
            <a:lum bright="-10000"/>
          </a:blip>
          <a:srcRect/>
          <a:stretch>
            <a:fillRect/>
          </a:stretch>
        </p:blipFill>
        <p:spPr>
          <a:xfrm>
            <a:off x="2514600" y="1905000"/>
            <a:ext cx="5951538" cy="323373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sp>
        <p:nvSpPr>
          <p:cNvPr id="5" name="Стрелка вниз 4"/>
          <p:cNvSpPr/>
          <p:nvPr/>
        </p:nvSpPr>
        <p:spPr>
          <a:xfrm rot="3931134">
            <a:off x="4402138" y="5216525"/>
            <a:ext cx="611187" cy="10906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6" name="Picture 11" descr="http://im3-tub-ru.yandex.net/i?id=182089690-27-72"/>
          <p:cNvPicPr>
            <a:picLocks noChangeAspect="1" noChangeArrowheads="1"/>
          </p:cNvPicPr>
          <p:nvPr/>
        </p:nvPicPr>
        <p:blipFill>
          <a:blip r:embed="rId5" cstate="print">
            <a:lum bright="-30000"/>
          </a:blip>
          <a:srcRect/>
          <a:stretch>
            <a:fillRect/>
          </a:stretch>
        </p:blipFill>
        <p:spPr bwMode="auto">
          <a:xfrm>
            <a:off x="533400" y="4116388"/>
            <a:ext cx="2855913" cy="2132012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 descr="produc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838200"/>
            <a:ext cx="6858000" cy="529748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</TotalTime>
  <Words>3</Words>
  <Application>Microsoft Office PowerPoint</Application>
  <PresentationFormat>Экран (4:3)</PresentationFormat>
  <Paragraphs>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Справедливость</vt:lpstr>
      <vt:lpstr> Путешествие  в прошлое бумаги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 в прошлое бумаги </dc:title>
  <cp:lastModifiedBy>ххх</cp:lastModifiedBy>
  <cp:revision>4</cp:revision>
  <dcterms:modified xsi:type="dcterms:W3CDTF">2022-06-07T18:24:19Z</dcterms:modified>
</cp:coreProperties>
</file>