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5000">
    <p:newsflash/>
    <p:sndAc>
      <p:stSnd>
        <p:snd r:embed="rId1" name="wind.wav" builtIn="1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5000">
    <p:newsflash/>
    <p:sndAc>
      <p:stSnd>
        <p:snd r:embed="rId1" name="wind.wav" builtIn="1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5000">
    <p:newsflash/>
    <p:sndAc>
      <p:stSnd>
        <p:snd r:embed="rId1" name="wind.wav" builtIn="1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5000">
    <p:newsflash/>
    <p:sndAc>
      <p:stSnd>
        <p:snd r:embed="rId1" name="wind.wav" builtIn="1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5000">
    <p:newsflash/>
    <p:sndAc>
      <p:stSnd>
        <p:snd r:embed="rId1" name="wind.wav" builtIn="1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5000">
    <p:newsflash/>
    <p:sndAc>
      <p:stSnd>
        <p:snd r:embed="rId1" name="wind.wav" builtIn="1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5000">
    <p:newsflash/>
    <p:sndAc>
      <p:stSnd>
        <p:snd r:embed="rId1" name="wind.wav" builtIn="1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5000">
    <p:newsflash/>
    <p:sndAc>
      <p:stSnd>
        <p:snd r:embed="rId1" name="wind.wav" builtIn="1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5000">
    <p:newsflash/>
    <p:sndAc>
      <p:stSnd>
        <p:snd r:embed="rId1" name="wind.wav" builtIn="1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5000">
    <p:newsflash/>
    <p:sndAc>
      <p:stSnd>
        <p:snd r:embed="rId1" name="wind.wav" builtIn="1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Tm="5000">
    <p:newsflash/>
    <p:sndAc>
      <p:stSnd>
        <p:snd r:embed="rId1" name="wind.wav" builtIn="1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Tm="5000">
    <p:newsflash/>
    <p:sndAc>
      <p:stSnd>
        <p:snd r:embed="rId13" name="wind.wav" builtIn="1"/>
      </p:stSnd>
    </p:sndAc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bs.twimg.com/media/DJDxzubXoAUQCaV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1428736"/>
            <a:ext cx="8501122" cy="2500330"/>
          </a:xfrm>
        </p:spPr>
        <p:txBody>
          <a:bodyPr>
            <a:noAutofit/>
          </a:bodyPr>
          <a:lstStyle/>
          <a:p>
            <a:r>
              <a:rPr lang="ru-RU" sz="6600" b="1" dirty="0" smtClean="0">
                <a:solidFill>
                  <a:srgbClr val="C00000"/>
                </a:solidFill>
                <a:latin typeface="Georgia" pitchFamily="18" charset="0"/>
              </a:rPr>
              <a:t>Путешествие в Тундру</a:t>
            </a:r>
            <a:endParaRPr lang="ru-RU" sz="6600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86182" y="4714884"/>
            <a:ext cx="4714908" cy="1500198"/>
          </a:xfrm>
        </p:spPr>
        <p:txBody>
          <a:bodyPr>
            <a:normAutofit/>
          </a:bodyPr>
          <a:lstStyle/>
          <a:p>
            <a:pPr algn="r"/>
            <a:r>
              <a:rPr lang="ru-RU" sz="2400" dirty="0" smtClean="0">
                <a:solidFill>
                  <a:schemeClr val="tx1"/>
                </a:solidFill>
                <a:latin typeface="Georgia" pitchFamily="18" charset="0"/>
              </a:rPr>
              <a:t>Выполнила воспитатель:</a:t>
            </a:r>
          </a:p>
          <a:p>
            <a:pPr algn="r"/>
            <a:r>
              <a:rPr lang="ru-RU" sz="2400" dirty="0" smtClean="0">
                <a:solidFill>
                  <a:schemeClr val="tx1"/>
                </a:solidFill>
                <a:latin typeface="Georgia" pitchFamily="18" charset="0"/>
              </a:rPr>
              <a:t>Кукольщикова Валерия Дмитриевна</a:t>
            </a:r>
            <a:endParaRPr lang="ru-RU" sz="2400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2910" y="428604"/>
            <a:ext cx="8001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b="1" dirty="0">
              <a:latin typeface="Georgia" pitchFamily="18" charset="0"/>
              <a:ea typeface="Gungsuh" pitchFamily="18" charset="-127"/>
              <a:cs typeface="DokChampa" pitchFamily="34" charset="-34"/>
            </a:endParaRPr>
          </a:p>
        </p:txBody>
      </p:sp>
    </p:spTree>
  </p:cSld>
  <p:clrMapOvr>
    <a:masterClrMapping/>
  </p:clrMapOvr>
  <p:transition spd="med">
    <p:newsflash/>
    <p:sndAc>
      <p:stSnd>
        <p:snd r:embed="rId2" name="wind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media.istockphoto.com/vectors/reindeers-vector-id513474429?k=6&amp;m=513474429&amp;s=612x612&amp;w=0&amp;h=oVJnpMrN6TWhL6kufq49IhMXSTuWc5H-PkFYRjZUO88=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88244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357166"/>
            <a:ext cx="8501122" cy="1214446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Georgia" pitchFamily="18" charset="0"/>
              </a:rPr>
              <a:t>Пояснительная записка</a:t>
            </a:r>
            <a:endParaRPr lang="ru-RU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1928802"/>
            <a:ext cx="7429552" cy="2357454"/>
          </a:xfrm>
        </p:spPr>
        <p:txBody>
          <a:bodyPr>
            <a:normAutofit lnSpcReduction="10000"/>
          </a:bodyPr>
          <a:lstStyle/>
          <a:p>
            <a:pPr algn="r"/>
            <a:r>
              <a:rPr lang="ru-RU" sz="2400" i="1" dirty="0" smtClean="0">
                <a:solidFill>
                  <a:schemeClr val="tx1"/>
                </a:solidFill>
                <a:latin typeface="Georgia" pitchFamily="18" charset="0"/>
              </a:rPr>
              <a:t>«Игра для дошкольников – способ познания окружающего, игры имеют большую педагогическую ценность – они развивают у детей смекалку, выдержку,  самообладание, чувство юмора, организованность».</a:t>
            </a:r>
          </a:p>
          <a:p>
            <a:pPr algn="r"/>
            <a:r>
              <a:rPr lang="ru-RU" sz="2400" i="1" dirty="0" smtClean="0">
                <a:solidFill>
                  <a:schemeClr val="tx1"/>
                </a:solidFill>
                <a:latin typeface="Georgia" pitchFamily="18" charset="0"/>
              </a:rPr>
              <a:t>Н. К. Крупская</a:t>
            </a:r>
          </a:p>
          <a:p>
            <a:pPr algn="r"/>
            <a:endParaRPr lang="ru-RU" sz="2400" dirty="0">
              <a:solidFill>
                <a:schemeClr val="tx1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 spd="med">
    <p:newsflash/>
    <p:sndAc>
      <p:stSnd>
        <p:snd r:embed="rId2" name="wind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036 0.08259  L 0.108 0.08259  L 0.072 0.16651  L 0.108 0.2491  L 0.036 0.2491  L 0 0.33302  L -0.036 0.2491  L -0.108 0.2491  L -0.072 0.16651  L -0.108 0.08259  L -0.036 0.08259  L 0 0  Z" pathEditMode="relative" ptsTypes="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036 0.08259  L 0.108 0.08259  L 0.072 0.16651  L 0.108 0.2491  L 0.036 0.2491  L 0 0.33302  L -0.036 0.2491  L -0.108 0.2491  L -0.072 0.16651  L -0.108 0.08259  L -0.036 0.08259  L 0 0  Z" pathEditMode="relative" ptsTypes="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3" grpI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media.istockphoto.com/vectors/reindeers-vector-id513474429?k=6&amp;m=513474429&amp;s=612x612&amp;w=0&amp;h=oVJnpMrN6TWhL6kufq49IhMXSTuWc5H-PkFYRjZUO88=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88244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357166"/>
            <a:ext cx="8501122" cy="1214446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Georgia" pitchFamily="18" charset="0"/>
              </a:rPr>
              <a:t>Актуальность</a:t>
            </a:r>
            <a:endParaRPr lang="ru-RU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1643050"/>
            <a:ext cx="7358114" cy="4714908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>
                <a:solidFill>
                  <a:schemeClr val="tx1"/>
                </a:solidFill>
                <a:latin typeface="Georgia" pitchFamily="18" charset="0"/>
              </a:rPr>
              <a:t>Специалисты отмечают, что игра является одним из способов познания окружающего мира, особенно тогда, когда дети используют игру как отражение действительности. </a:t>
            </a:r>
          </a:p>
          <a:p>
            <a:pPr algn="just"/>
            <a:endParaRPr lang="ru-RU" sz="2400" dirty="0" smtClean="0">
              <a:solidFill>
                <a:schemeClr val="tx1"/>
              </a:solidFill>
              <a:latin typeface="Georgia" pitchFamily="18" charset="0"/>
            </a:endParaRPr>
          </a:p>
          <a:p>
            <a:pPr algn="just"/>
            <a:r>
              <a:rPr lang="ru-RU" sz="2400" dirty="0" smtClean="0">
                <a:solidFill>
                  <a:schemeClr val="tx1"/>
                </a:solidFill>
                <a:latin typeface="Georgia" pitchFamily="18" charset="0"/>
              </a:rPr>
              <a:t>Предъявление информации на экране компьютера в игровой форме вызывает у детей огромный интерес; движения, звук, анимация надолго привлекает внимание ребенка, тем самым способствует запоминанию. </a:t>
            </a:r>
          </a:p>
          <a:p>
            <a:pPr algn="just"/>
            <a:endParaRPr lang="ru-RU" sz="2400" dirty="0" smtClean="0">
              <a:solidFill>
                <a:schemeClr val="tx1"/>
              </a:solidFill>
              <a:latin typeface="Georgia" pitchFamily="18" charset="0"/>
            </a:endParaRPr>
          </a:p>
          <a:p>
            <a:pPr algn="just"/>
            <a:endParaRPr lang="ru-RU" sz="2400" dirty="0">
              <a:solidFill>
                <a:schemeClr val="tx1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 spd="med">
    <p:newsflash/>
    <p:sndAc>
      <p:stSnd>
        <p:snd r:embed="rId2" name="wind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media.istockphoto.com/vectors/reindeers-vector-id513474429?k=6&amp;m=513474429&amp;s=612x612&amp;w=0&amp;h=oVJnpMrN6TWhL6kufq49IhMXSTuWc5H-PkFYRjZUO88=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88244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357166"/>
            <a:ext cx="8501122" cy="1214446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Georgia" pitchFamily="18" charset="0"/>
              </a:rPr>
              <a:t>Содержание игры «Путешествие в Тундру»</a:t>
            </a:r>
            <a:endParaRPr lang="ru-RU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1643050"/>
            <a:ext cx="7358114" cy="4714908"/>
          </a:xfrm>
        </p:spPr>
        <p:txBody>
          <a:bodyPr>
            <a:normAutofit/>
          </a:bodyPr>
          <a:lstStyle/>
          <a:p>
            <a:pPr algn="just"/>
            <a:endParaRPr lang="ru-RU" sz="2400" dirty="0" smtClean="0">
              <a:solidFill>
                <a:schemeClr val="tx1"/>
              </a:solidFill>
              <a:latin typeface="Georgia" pitchFamily="18" charset="0"/>
            </a:endParaRPr>
          </a:p>
          <a:p>
            <a:pPr algn="just"/>
            <a:r>
              <a:rPr lang="ru-RU" sz="2400" dirty="0" smtClean="0">
                <a:solidFill>
                  <a:schemeClr val="tx1"/>
                </a:solidFill>
                <a:latin typeface="Georgia" pitchFamily="18" charset="0"/>
              </a:rPr>
              <a:t>Мультимедийная дидактическая игра «Путешествие в Тундру»,  имеет для детей развивающее значение. Она способствует развитию познавательных процессов, доступна для использования игры в семейном воспитании; тренирует наглядно-образное мышление и словесно-логическое мышление.  </a:t>
            </a:r>
          </a:p>
          <a:p>
            <a:pPr algn="just"/>
            <a:r>
              <a:rPr lang="ru-RU" sz="2400" dirty="0" smtClean="0">
                <a:solidFill>
                  <a:schemeClr val="tx1"/>
                </a:solidFill>
                <a:latin typeface="Georgia" pitchFamily="18" charset="0"/>
              </a:rPr>
              <a:t>Дети закрепляют представления о жителях севера Республики Коми.</a:t>
            </a:r>
          </a:p>
          <a:p>
            <a:pPr algn="just"/>
            <a:r>
              <a:rPr lang="ru-RU" sz="2400" dirty="0" smtClean="0">
                <a:solidFill>
                  <a:schemeClr val="tx1"/>
                </a:solidFill>
                <a:latin typeface="Georgia" pitchFamily="18" charset="0"/>
              </a:rPr>
              <a:t>Данное пособие состоит из 2 слайдов.</a:t>
            </a:r>
          </a:p>
          <a:p>
            <a:pPr algn="just"/>
            <a:endParaRPr lang="ru-RU" sz="2400" dirty="0">
              <a:solidFill>
                <a:schemeClr val="tx1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 spd="med">
    <p:newsflash/>
    <p:sndAc>
      <p:stSnd>
        <p:snd r:embed="rId2" name="wind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media.istockphoto.com/vectors/reindeers-vector-id513474429?k=6&amp;m=513474429&amp;s=612x612&amp;w=0&amp;h=oVJnpMrN6TWhL6kufq49IhMXSTuWc5H-PkFYRjZUO88=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88244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1643050"/>
            <a:ext cx="7358114" cy="928694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sz="4000" b="1" dirty="0" smtClean="0">
                <a:solidFill>
                  <a:srgbClr val="C00000"/>
                </a:solidFill>
                <a:latin typeface="Georgia" pitchFamily="18" charset="0"/>
              </a:rPr>
              <a:t>Цель: </a:t>
            </a:r>
            <a:r>
              <a:rPr lang="ru-RU" sz="2400" dirty="0" smtClean="0">
                <a:solidFill>
                  <a:schemeClr val="tx1"/>
                </a:solidFill>
                <a:latin typeface="Georgia" pitchFamily="18" charset="0"/>
              </a:rPr>
              <a:t>формировать представления детей о жителях Тундры</a:t>
            </a:r>
          </a:p>
          <a:p>
            <a:pPr algn="just"/>
            <a:endParaRPr lang="ru-RU" sz="2400" dirty="0" smtClean="0">
              <a:solidFill>
                <a:schemeClr val="tx1"/>
              </a:solidFill>
              <a:latin typeface="Georgia" pitchFamily="18" charset="0"/>
            </a:endParaRPr>
          </a:p>
          <a:p>
            <a:pPr algn="just"/>
            <a:endParaRPr lang="ru-RU" sz="2400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00166" y="2857496"/>
            <a:ext cx="7286676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Georgia" pitchFamily="18" charset="0"/>
              </a:rPr>
              <a:t>Задачи:</a:t>
            </a:r>
          </a:p>
          <a:p>
            <a:pPr marL="457200" indent="-457200" algn="just">
              <a:buFont typeface="Wingdings" pitchFamily="2" charset="2"/>
              <a:buChar char="Ø"/>
            </a:pPr>
            <a:r>
              <a:rPr lang="ru-RU" sz="2200" dirty="0" smtClean="0">
                <a:latin typeface="Georgia" pitchFamily="18" charset="0"/>
              </a:rPr>
              <a:t>Познакомить детей с образом жизни, бытом коренных жителей тундры, особенностями их одежды.</a:t>
            </a:r>
          </a:p>
          <a:p>
            <a:pPr marL="457200" indent="-457200" algn="just">
              <a:buFont typeface="Wingdings" pitchFamily="2" charset="2"/>
              <a:buChar char="Ø"/>
            </a:pPr>
            <a:endParaRPr lang="ru-RU" sz="2200" dirty="0" smtClean="0">
              <a:latin typeface="Georgia" pitchFamily="18" charset="0"/>
            </a:endParaRPr>
          </a:p>
          <a:p>
            <a:pPr marL="457200" indent="-457200" algn="just">
              <a:buFont typeface="Wingdings" pitchFamily="2" charset="2"/>
              <a:buChar char="Ø"/>
            </a:pPr>
            <a:r>
              <a:rPr lang="ru-RU" sz="2200" dirty="0" smtClean="0">
                <a:latin typeface="Georgia" pitchFamily="18" charset="0"/>
              </a:rPr>
              <a:t>Формировать представления детей о жилище оленеводов – чуме, о способе и последовательности сооружения чума.</a:t>
            </a:r>
            <a:endParaRPr lang="ru-RU" sz="2200" dirty="0">
              <a:latin typeface="Georgia" pitchFamily="18" charset="0"/>
            </a:endParaRPr>
          </a:p>
        </p:txBody>
      </p:sp>
    </p:spTree>
  </p:cSld>
  <p:clrMapOvr>
    <a:masterClrMapping/>
  </p:clrMapOvr>
  <p:transition spd="med">
    <p:newsflash/>
    <p:sndAc>
      <p:stSnd>
        <p:snd r:embed="rId2" name="wind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media.istockphoto.com/vectors/reindeers-vector-id513474429?k=6&amp;m=513474429&amp;s=612x612&amp;w=0&amp;h=oVJnpMrN6TWhL6kufq49IhMXSTuWc5H-PkFYRjZUO88=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88244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357166"/>
            <a:ext cx="8501122" cy="1214446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Georgia" pitchFamily="18" charset="0"/>
              </a:rPr>
              <a:t>Ожидаемые результаты</a:t>
            </a:r>
            <a:endParaRPr lang="ru-RU" b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2428868"/>
            <a:ext cx="7358114" cy="2643206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tx1"/>
                </a:solidFill>
                <a:latin typeface="Georgia" pitchFamily="18" charset="0"/>
              </a:rPr>
              <a:t> Дети знают названия и материал одежды оленеводов Тундры</a:t>
            </a:r>
          </a:p>
          <a:p>
            <a:pPr algn="just"/>
            <a:endParaRPr lang="ru-RU" sz="2400" dirty="0" smtClean="0">
              <a:solidFill>
                <a:schemeClr val="tx1"/>
              </a:solidFill>
              <a:latin typeface="Georgia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2400" dirty="0" smtClean="0">
                <a:solidFill>
                  <a:schemeClr val="tx1"/>
                </a:solidFill>
                <a:latin typeface="Georgia" pitchFamily="18" charset="0"/>
              </a:rPr>
              <a:t> Знают название жилища оленевода – чум, имеют представление о том, как его сооружают</a:t>
            </a:r>
          </a:p>
          <a:p>
            <a:pPr algn="just">
              <a:buFont typeface="Wingdings" pitchFamily="2" charset="2"/>
              <a:buChar char="Ø"/>
            </a:pPr>
            <a:endParaRPr lang="ru-RU" sz="2400" dirty="0" smtClean="0">
              <a:solidFill>
                <a:schemeClr val="tx1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 spd="med">
    <p:newsflash/>
    <p:sndAc>
      <p:stSnd>
        <p:snd r:embed="rId2" name="wind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1142984"/>
            <a:ext cx="33147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28794" y="214291"/>
            <a:ext cx="6715172" cy="1071569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Одень оленевода</a:t>
            </a:r>
            <a:endParaRPr lang="ru-RU" sz="5400" b="1" dirty="0"/>
          </a:p>
        </p:txBody>
      </p:sp>
      <p:pic>
        <p:nvPicPr>
          <p:cNvPr id="1033" name="Picture 9" descr="http://tyumen.yarmarka.biz/uploads/orig/67/6f/f9/676ff95245b4818650088ba47b760e5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7918" y="1214422"/>
            <a:ext cx="2786082" cy="1857388"/>
          </a:xfrm>
          <a:prstGeom prst="rect">
            <a:avLst/>
          </a:prstGeom>
          <a:noFill/>
        </p:spPr>
      </p:pic>
      <p:grpSp>
        <p:nvGrpSpPr>
          <p:cNvPr id="3" name="Группа 13"/>
          <p:cNvGrpSpPr/>
          <p:nvPr/>
        </p:nvGrpSpPr>
        <p:grpSpPr>
          <a:xfrm>
            <a:off x="0" y="0"/>
            <a:ext cx="3604907" cy="4286256"/>
            <a:chOff x="0" y="0"/>
            <a:chExt cx="3604907" cy="4286256"/>
          </a:xfrm>
        </p:grpSpPr>
        <p:pic>
          <p:nvPicPr>
            <p:cNvPr id="1031" name="Picture 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0" y="1214422"/>
              <a:ext cx="3604907" cy="30718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35" name="Picture 11"/>
            <p:cNvPicPr>
              <a:picLocks noChangeAspect="1" noChangeArrowheads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1142976" y="0"/>
              <a:ext cx="1285884" cy="14695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7726649">
            <a:off x="934263" y="4641488"/>
            <a:ext cx="1058463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9044886">
            <a:off x="222985" y="5569609"/>
            <a:ext cx="1058463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2" name="Picture 8" descr="https://nsfabrika.ru/800/600/http/ayelinta.com/wp-content/uploads/2016/12/11-1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715140" y="3571876"/>
            <a:ext cx="2214578" cy="2214578"/>
          </a:xfrm>
          <a:prstGeom prst="rect">
            <a:avLst/>
          </a:prstGeom>
          <a:noFill/>
        </p:spPr>
      </p:pic>
      <p:pic>
        <p:nvPicPr>
          <p:cNvPr id="5" name="Picture 10" descr="https://spshn.ru/files/public/21213/83_1534324137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428860" y="5000636"/>
            <a:ext cx="1643042" cy="164304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newsflash/>
    <p:sndAc>
      <p:stSnd>
        <p:snd r:embed="rId2" name="wind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997 -0.1741 C 0.01441 -0.28439 0.04878 -0.39445 0.0816 -0.32902 C 0.11441 -0.26358 0.1309 0.1378 0.17673 0.21896 C 0.22257 0.30012 0.32673 0.16809 0.35712 0.15792 " pathEditMode="relative" rAng="0" ptsTypes="aaaA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9" y="1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09 -0.00139 C 0.09167 0.24445 0.15243 0.49052 0.09861 0.57031 C 0.04479 0.65009 -0.22726 0.49376 -0.29219 0.47803 " pathEditMode="relative" rAng="0" ptsTypes="aaA">
                                      <p:cBhvr>
                                        <p:cTn id="16" dur="2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1" y="3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2.93247E-6 C -0.01198 -0.18941 -0.02378 -0.37882 0.0092 -0.43247 C 0.04219 -0.48612 0.16407 -0.34181 0.19844 -0.32192 C 0.23282 -0.30204 0.22414 -0.30782 0.21545 -0.3136 " pathEditMode="relative" ptsTypes="aaaA">
                                      <p:cBhvr>
                                        <p:cTn id="2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413 -0.01411 C 0.11962 0.06774 0.21528 0.14936 0.32882 0.08254 C 0.44236 0.01572 0.65416 -0.32555 0.70573 -0.41526 C 0.75729 -0.50497 0.64774 -0.44948 0.63785 -0.45642 C 0.6283 -0.46336 0.6375 -0.45989 0.64705 -0.45642 " pathEditMode="relative" rAng="0" ptsTypes="aaaaA">
                                      <p:cBhvr>
                                        <p:cTn id="24" dur="2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6" y="-1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5" descr="https://252919.selcdn.ru/shoplot/1339822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913943">
            <a:off x="6795651" y="682208"/>
            <a:ext cx="4122554" cy="1224974"/>
          </a:xfrm>
          <a:prstGeom prst="rect">
            <a:avLst/>
          </a:prstGeom>
          <a:noFill/>
        </p:spPr>
      </p:pic>
      <p:pic>
        <p:nvPicPr>
          <p:cNvPr id="13" name="Picture 5" descr="https://252919.selcdn.ru/shoplot/1339822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913943">
            <a:off x="5295453" y="5468554"/>
            <a:ext cx="4122554" cy="1224974"/>
          </a:xfrm>
          <a:prstGeom prst="rect">
            <a:avLst/>
          </a:prstGeom>
          <a:noFill/>
        </p:spPr>
      </p:pic>
      <p:pic>
        <p:nvPicPr>
          <p:cNvPr id="14341" name="Picture 5" descr="https://252919.selcdn.ru/shoplot/1339822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913943">
            <a:off x="80511" y="896522"/>
            <a:ext cx="4122554" cy="122497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572560" cy="100010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Помоги оленеводам соорудить ЧУМ</a:t>
            </a:r>
            <a:endParaRPr lang="ru-RU" b="1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313838">
            <a:off x="5297711" y="1811407"/>
            <a:ext cx="4442127" cy="2452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886569">
            <a:off x="5021251" y="3259910"/>
            <a:ext cx="4442127" cy="2452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4878484">
            <a:off x="3755882" y="2297599"/>
            <a:ext cx="4442127" cy="2452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3102928">
            <a:off x="4584298" y="2348449"/>
            <a:ext cx="4442127" cy="2452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433112">
            <a:off x="5693028" y="2078139"/>
            <a:ext cx="4442127" cy="2452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3071866" y="2500306"/>
            <a:ext cx="7572428" cy="5202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newsflash/>
    <p:sndAc>
      <p:stSnd>
        <p:snd r:embed="rId2" name="wind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462 0.02893 L -0.29462 0.02893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525 0.00463 L -0.16475 0.00463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2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573 0.05625 L -0.50468 -0.2169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4" y="-1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2257 0.03958 L 0.39028 -0.21227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" y="-1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111 0.02801 L 0.22656 0.55301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" y="2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7.40741E-7 L -0.26771 -0.09445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4" y="-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3785 0.05926 L -0.5316 0.50023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" y="2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150</Words>
  <PresentationFormat>Экран (4:3)</PresentationFormat>
  <Paragraphs>26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Путешествие в Тундру</vt:lpstr>
      <vt:lpstr>Пояснительная записка</vt:lpstr>
      <vt:lpstr>Актуальность</vt:lpstr>
      <vt:lpstr>Содержание игры «Путешествие в Тундру»</vt:lpstr>
      <vt:lpstr>Слайд 5</vt:lpstr>
      <vt:lpstr>Ожидаемые результаты</vt:lpstr>
      <vt:lpstr>Одень оленевода</vt:lpstr>
      <vt:lpstr>Помоги оленеводам соорудить ЧУМ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 в Тундру</dc:title>
  <dc:creator>макс</dc:creator>
  <cp:lastModifiedBy>Валерия</cp:lastModifiedBy>
  <cp:revision>8</cp:revision>
  <dcterms:created xsi:type="dcterms:W3CDTF">2019-04-14T10:30:50Z</dcterms:created>
  <dcterms:modified xsi:type="dcterms:W3CDTF">2023-01-26T20:33:58Z</dcterms:modified>
</cp:coreProperties>
</file>