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85" r:id="rId2"/>
    <p:sldId id="276" r:id="rId3"/>
    <p:sldId id="277" r:id="rId4"/>
    <p:sldId id="278" r:id="rId5"/>
    <p:sldId id="279" r:id="rId6"/>
    <p:sldId id="271" r:id="rId7"/>
    <p:sldId id="265" r:id="rId8"/>
    <p:sldId id="267" r:id="rId9"/>
    <p:sldId id="260" r:id="rId10"/>
    <p:sldId id="263" r:id="rId11"/>
    <p:sldId id="262" r:id="rId12"/>
    <p:sldId id="272" r:id="rId13"/>
    <p:sldId id="257" r:id="rId14"/>
    <p:sldId id="264" r:id="rId15"/>
    <p:sldId id="256" r:id="rId16"/>
    <p:sldId id="274" r:id="rId17"/>
    <p:sldId id="269" r:id="rId18"/>
    <p:sldId id="280" r:id="rId19"/>
    <p:sldId id="281" r:id="rId20"/>
    <p:sldId id="268" r:id="rId21"/>
    <p:sldId id="270" r:id="rId22"/>
    <p:sldId id="259" r:id="rId23"/>
    <p:sldId id="266" r:id="rId24"/>
    <p:sldId id="283" r:id="rId25"/>
    <p:sldId id="258" r:id="rId26"/>
    <p:sldId id="284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2" autoAdjust="0"/>
    <p:restoredTop sz="94721" autoAdjust="0"/>
  </p:normalViewPr>
  <p:slideViewPr>
    <p:cSldViewPr>
      <p:cViewPr varScale="1">
        <p:scale>
          <a:sx n="73" d="100"/>
          <a:sy n="73" d="100"/>
        </p:scale>
        <p:origin x="14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D720-FBE2-460F-B59B-44F8BEF4B9AB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82F2-9795-402D-8F1A-BFB42C3B56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D720-FBE2-460F-B59B-44F8BEF4B9AB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82F2-9795-402D-8F1A-BFB42C3B56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D720-FBE2-460F-B59B-44F8BEF4B9AB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82F2-9795-402D-8F1A-BFB42C3B56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D720-FBE2-460F-B59B-44F8BEF4B9AB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82F2-9795-402D-8F1A-BFB42C3B56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D720-FBE2-460F-B59B-44F8BEF4B9AB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82F2-9795-402D-8F1A-BFB42C3B56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D720-FBE2-460F-B59B-44F8BEF4B9AB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82F2-9795-402D-8F1A-BFB42C3B56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D720-FBE2-460F-B59B-44F8BEF4B9AB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82F2-9795-402D-8F1A-BFB42C3B56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D720-FBE2-460F-B59B-44F8BEF4B9AB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82F2-9795-402D-8F1A-BFB42C3B56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D720-FBE2-460F-B59B-44F8BEF4B9AB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82F2-9795-402D-8F1A-BFB42C3B56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D720-FBE2-460F-B59B-44F8BEF4B9AB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82F2-9795-402D-8F1A-BFB42C3B56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BD720-FBE2-460F-B59B-44F8BEF4B9AB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082F2-9795-402D-8F1A-BFB42C3B56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BD720-FBE2-460F-B59B-44F8BEF4B9AB}" type="datetimeFigureOut">
              <a:rPr lang="ru-RU" smtClean="0"/>
              <a:pPr/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082F2-9795-402D-8F1A-BFB42C3B56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785949"/>
          </a:xfrm>
        </p:spPr>
        <p:txBody>
          <a:bodyPr>
            <a:normAutofit fontScale="90000"/>
          </a:bodyPr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Путешествие в водное царство, в страну </a:t>
            </a:r>
            <a:r>
              <a:rPr lang="ru-RU" sz="49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рек</a:t>
            </a:r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и озер.</a:t>
            </a:r>
            <a:b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5786454"/>
            <a:ext cx="3857652" cy="928694"/>
          </a:xfrm>
        </p:spPr>
        <p:txBody>
          <a:bodyPr>
            <a:normAutofit fontScale="925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Подготовили: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 Миронова Л.П.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</a:rPr>
              <a:t>Лингард</a:t>
            </a:r>
            <a:r>
              <a:rPr lang="ru-RU" sz="2400" dirty="0" smtClean="0">
                <a:solidFill>
                  <a:schemeClr val="tx1"/>
                </a:solidFill>
              </a:rPr>
              <a:t> Т.Н.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4" name="Picture 2" descr="http://www.club366.ru/books/images/page_mini_5_13.jpg"/>
          <p:cNvPicPr>
            <a:picLocks noChangeAspect="1" noChangeArrowheads="1"/>
          </p:cNvPicPr>
          <p:nvPr/>
        </p:nvPicPr>
        <p:blipFill>
          <a:blip r:embed="rId2" cstate="print"/>
          <a:srcRect r="-584" b="23913"/>
          <a:stretch>
            <a:fillRect/>
          </a:stretch>
        </p:blipFill>
        <p:spPr bwMode="auto">
          <a:xfrm>
            <a:off x="1857356" y="1571612"/>
            <a:ext cx="5500726" cy="41853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bochkavpechatleniy.com/data/photo/86110/beaeb2456431bbc59b4c9f41d182b3e6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500174"/>
            <a:ext cx="6346990" cy="4500594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120274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ечные струи покачивают крупные, гладкие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листья желтых кубышек,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8090" y="-325398"/>
            <a:ext cx="776783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белых кувшинок.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Кувшинку считают цветком русалок.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7409" name="Рисунок 49" descr="http://img-2007-07.photosight.ru/04/21799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642918"/>
            <a:ext cx="6591300" cy="51054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5562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aquadomik.ru/wp-content/uploads/2008/03/Lemna_minor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14422"/>
            <a:ext cx="6858048" cy="475297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214291"/>
            <a:ext cx="83582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поверхности  воды  плавает растение  ряска.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-694729"/>
            <a:ext cx="9143999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 цветами быстро носятся голубые и черные стрекозы,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2529" name="Рисунок 5" descr="стрекоз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85860"/>
            <a:ext cx="7839075" cy="4486275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49434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57158" y="96075"/>
            <a:ext cx="828680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ловко на лету хватая комаров, которых очень много у воды.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361" name="Рисунок 52" descr="http://tusovka.tv/uploads/posts/2011-01/1296122764_jynuwaqsvscdo8w.jpeg"/>
          <p:cNvPicPr>
            <a:picLocks noChangeAspect="1" noChangeArrowheads="1"/>
          </p:cNvPicPr>
          <p:nvPr/>
        </p:nvPicPr>
        <p:blipFill>
          <a:blip r:embed="rId2" cstate="print"/>
          <a:srcRect r="-423" b="13200"/>
          <a:stretch>
            <a:fillRect/>
          </a:stretch>
        </p:blipFill>
        <p:spPr bwMode="auto">
          <a:xfrm>
            <a:off x="714348" y="785794"/>
            <a:ext cx="7929618" cy="4572032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5724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6" name="Rectangle 42"/>
          <p:cNvSpPr>
            <a:spLocks noChangeArrowheads="1"/>
          </p:cNvSpPr>
          <p:nvPr/>
        </p:nvSpPr>
        <p:spPr bwMode="auto">
          <a:xfrm>
            <a:off x="0" y="-956339"/>
            <a:ext cx="9144000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6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быстро скользит по водной глади  клоп  водомер.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65" name="Рисунок 43" descr="http://tihomirsvetlana.narod.ru/images/p47_klop-vodomer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643050"/>
            <a:ext cx="6981825" cy="4457700"/>
          </a:xfrm>
          <a:prstGeom prst="rect">
            <a:avLst/>
          </a:prstGeom>
          <a:noFill/>
        </p:spPr>
      </p:pic>
      <p:sp>
        <p:nvSpPr>
          <p:cNvPr id="1067" name="Rectangle 43"/>
          <p:cNvSpPr>
            <a:spLocks noChangeArrowheads="1"/>
          </p:cNvSpPr>
          <p:nvPr/>
        </p:nvSpPr>
        <p:spPr bwMode="auto">
          <a:xfrm>
            <a:off x="0" y="4914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aquamir.by/wp-content/uploads/2009/05/d0bfd0bbd0b0d0b2d183d0bdd0b5d1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714488"/>
            <a:ext cx="5715040" cy="4333039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149675" y="-740895"/>
            <a:ext cx="484466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Ловко ныряет в воду ж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 плавунец.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-379371" y="-956340"/>
            <a:ext cx="9902776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Среди камышей и осоки строят гнезда цапли. Здесь они откладывают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яйца, из которых в начале лета вылупятся птенцы.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41" name="Рисунок 16" descr="http://www.zaecomir.ru/galereya/chapla01M.jpg"/>
          <p:cNvPicPr>
            <a:picLocks noChangeAspect="1" noChangeArrowheads="1"/>
          </p:cNvPicPr>
          <p:nvPr/>
        </p:nvPicPr>
        <p:blipFill>
          <a:blip r:embed="rId2" cstate="print"/>
          <a:srcRect t="2698" r="943" b="4226"/>
          <a:stretch>
            <a:fillRect/>
          </a:stretch>
        </p:blipFill>
        <p:spPr bwMode="auto">
          <a:xfrm>
            <a:off x="2643174" y="1071546"/>
            <a:ext cx="3786214" cy="5572164"/>
          </a:xfrm>
          <a:prstGeom prst="rect">
            <a:avLst/>
          </a:prstGeom>
          <a:noFill/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5753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52"/>
            <a:ext cx="8072494" cy="100013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неторопливо плывёт по реке уточка со своим выводком.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Мама учит малышей искать корм ( червяков, жучков, личинок)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0" name="Picture 4" descr="http://img1.liveinternet.ru/images/attach/c/3/76/542/76542763_a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00174"/>
            <a:ext cx="6702308" cy="4252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6972320" cy="785818"/>
          </a:xfrm>
        </p:spPr>
        <p:txBody>
          <a:bodyPr>
            <a:normAutofit/>
          </a:bodyPr>
          <a:lstStyle/>
          <a:p>
            <a:pPr lvl="4"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Над водой летают чайки.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4" name="Picture 4" descr="http://www.oxota-ru.ru/load/Image/ozernaya-cha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071546"/>
            <a:ext cx="6096630" cy="50768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Жила была Река. Начиналась она с небольшого прозрачного родника, который прятался среди высоких стройных деревьев.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808" name="Picture 16" descr="http://www.zhivopismira.ru/upload/766/867398729547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571612"/>
            <a:ext cx="4143404" cy="4638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" y="-447303"/>
            <a:ext cx="8929717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зарослях видны аккуратные хатки, которые соорудили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великолепные строители-Бобры. В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водоёме они находят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aseline="0" dirty="0" smtClean="0">
                <a:latin typeface="Times New Roman" pitchFamily="18" charset="0"/>
                <a:cs typeface="Times New Roman" pitchFamily="18" charset="0"/>
              </a:rPr>
              <a:t>ебе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пищу и строительный материал для постройки платин.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265" name="Рисунок 10" descr="http://img-fotki.yandex.ru/get/9/demetriuslj.2/0_90dc_6d1ba74f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071546"/>
            <a:ext cx="4929222" cy="5538789"/>
          </a:xfrm>
          <a:prstGeom prst="rect">
            <a:avLst/>
          </a:prstGeom>
          <a:noFill/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5781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podkat.ru/uploads/posts/2010-10/1287092394_27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85860"/>
            <a:ext cx="7858178" cy="4500594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0" y="519254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лягушек и рыб охотится  осторожный зверёк  выдра.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165291" y="-510064"/>
            <a:ext cx="881343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берегам весело поют обитательницы водоёмов- лягушки.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81" name="Рисунок 3" descr="лягушка"/>
          <p:cNvPicPr>
            <a:picLocks noChangeAspect="1" noChangeArrowheads="1"/>
          </p:cNvPicPr>
          <p:nvPr/>
        </p:nvPicPr>
        <p:blipFill>
          <a:blip r:embed="rId2" cstate="print">
            <a:lum bright="-12000" contrast="12000"/>
          </a:blip>
          <a:srcRect/>
          <a:stretch>
            <a:fillRect/>
          </a:stretch>
        </p:blipFill>
        <p:spPr bwMode="auto">
          <a:xfrm>
            <a:off x="857224" y="1071546"/>
            <a:ext cx="7800975" cy="4972050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429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357158" y="-258258"/>
            <a:ext cx="8786842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Среди водных растений резвятся  веселые стайки рыб.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Здесь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можно увидеть окуня, ерша, щуку, карпа, леща и других рыб.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313" name="Рисунок 37" descr="http://www.balatsky.ru/NSO/bestial/image1152.jpg"/>
          <p:cNvPicPr>
            <a:picLocks noChangeAspect="1" noChangeArrowheads="1"/>
          </p:cNvPicPr>
          <p:nvPr/>
        </p:nvPicPr>
        <p:blipFill>
          <a:blip r:embed="rId2" cstate="print"/>
          <a:srcRect r="316" b="5893"/>
          <a:stretch>
            <a:fillRect/>
          </a:stretch>
        </p:blipFill>
        <p:spPr bwMode="auto">
          <a:xfrm>
            <a:off x="1071538" y="1428736"/>
            <a:ext cx="7264217" cy="4643470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5467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12144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дне и по берегам водоёмов можно увидеть моллюска  жемчужницу.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www.bolshoyvopros.ru/files/users/images/7f/f2/7ff2e434f45ad2133ab3e701b7e5331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357298"/>
            <a:ext cx="6849744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-29484"/>
            <a:ext cx="885828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 камнями, корнями деревьев, в норах или любых предметах, лежащих на дне живёт рак. Ползает речной рак пятясь назад.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1505" name="Рисунок 40" descr="http://s008.radikal.ru/i305/1209/dc/668d156ab0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928670"/>
            <a:ext cx="7105650" cy="533400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5791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  Посмотришь на реку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  И кажется в ней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  Нет ни малявок,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  Ни окуней.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  Только бежит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   Голубая вода,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   Петляя по лугу,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   Незнамо куда.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Река ведь не просто течет и течет, </a:t>
            </a:r>
          </a:p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Она интересною жизнью живет!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>
              <a:buNone/>
            </a:pP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48834" y="-1603147"/>
            <a:ext cx="64633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buNone/>
            </a:pP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club366.ru/books/images/page_mini_5_13.jpg"/>
          <p:cNvPicPr>
            <a:picLocks noChangeAspect="1" noChangeArrowheads="1"/>
          </p:cNvPicPr>
          <p:nvPr/>
        </p:nvPicPr>
        <p:blipFill>
          <a:blip r:embed="rId2" cstate="print"/>
          <a:srcRect r="-584" b="23913"/>
          <a:stretch>
            <a:fillRect/>
          </a:stretch>
        </p:blipFill>
        <p:spPr bwMode="auto">
          <a:xfrm>
            <a:off x="142844" y="142852"/>
            <a:ext cx="9001156" cy="65024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 родниковой воды рождался маленький ручей, храбро прокладывающий себе путь среди мшистых кочек и густых трав.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imagenes.es.sftcdn.net/es/scrn/88000/88635/forest-creeks-free-screensaver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71612"/>
            <a:ext cx="6286544" cy="4720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своём пути ручеек встречал множество других ручейков. Они становились друзьями, соединялись друг с другом и в конце концов превратились в большую речку.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i99.ltalk.ru/vologda-travel.ru/photos/vologda-photo-001-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071678"/>
            <a:ext cx="6357982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Воды рек и ручьёв  бегут заполняя углубления в поверхности Земли, образовывая озёра.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6" name="Picture 4" descr="http://www.hocusi.narod.ru/fotografii/trete_oze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142984"/>
            <a:ext cx="6467974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ext.ucoz.ru/_ph/1/8582769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428736"/>
            <a:ext cx="6778998" cy="5090412"/>
          </a:xfrm>
          <a:prstGeom prst="rect">
            <a:avLst/>
          </a:prstGeom>
          <a:noFill/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7046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берегам рек и озер, на мелководье, прямо из воды тянутся вверх пышные травы. Их корни находятся в воде.  Это осока с острыми листьями.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039736" y="60356"/>
            <a:ext cx="506452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Рогоз с коричневыми головками.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4337" name="Рисунок 8" descr="рогоз"/>
          <p:cNvPicPr>
            <a:picLocks noChangeAspect="1" noChangeArrowheads="1"/>
          </p:cNvPicPr>
          <p:nvPr/>
        </p:nvPicPr>
        <p:blipFill>
          <a:blip r:embed="rId2" cstate="print">
            <a:lum bright="-12000" contrast="12000"/>
          </a:blip>
          <a:srcRect/>
          <a:stretch>
            <a:fillRect/>
          </a:stretch>
        </p:blipFill>
        <p:spPr bwMode="auto">
          <a:xfrm>
            <a:off x="1928794" y="785794"/>
            <a:ext cx="5076825" cy="5353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Рисунок 7" descr="&amp;Kcy;&amp;acy;&amp;mcy;&amp;ycy;&amp;shcy; &amp;ocy;&amp;zcy;&amp;iocy;&amp;rcy;&amp;ncy;&amp;ycy;&amp;j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1071546"/>
            <a:ext cx="5225730" cy="5267535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3672136" y="-510064"/>
            <a:ext cx="1799723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 камыш .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7315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2631885" y="3742"/>
            <a:ext cx="388022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460" name="Рисунок 31" descr="http://img-2006-12.photosight.ru/25/18356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14356"/>
            <a:ext cx="4786346" cy="3230194"/>
          </a:xfrm>
          <a:prstGeom prst="rect">
            <a:avLst/>
          </a:prstGeom>
          <a:noFill/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5676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улитк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3643314"/>
            <a:ext cx="5181608" cy="2933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7158" y="1"/>
            <a:ext cx="878684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листьях этих водных  растений можно увидеть   улиток.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411</Words>
  <Application>Microsoft Office PowerPoint</Application>
  <PresentationFormat>Экран (4:3)</PresentationFormat>
  <Paragraphs>86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Times New Roman</vt:lpstr>
      <vt:lpstr>Тема Office</vt:lpstr>
      <vt:lpstr>Путешествие в водное царство, в страну рек и озер.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Екатерина Иноземцева</cp:lastModifiedBy>
  <cp:revision>32</cp:revision>
  <dcterms:created xsi:type="dcterms:W3CDTF">2013-03-24T23:21:48Z</dcterms:created>
  <dcterms:modified xsi:type="dcterms:W3CDTF">2023-01-26T06:47:27Z</dcterms:modified>
</cp:coreProperties>
</file>