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57" r:id="rId6"/>
    <p:sldId id="261" r:id="rId7"/>
    <p:sldId id="262" r:id="rId8"/>
    <p:sldId id="263" r:id="rId9"/>
    <p:sldId id="265" r:id="rId10"/>
    <p:sldId id="266" r:id="rId11"/>
    <p:sldId id="268" r:id="rId12"/>
    <p:sldId id="271" r:id="rId13"/>
    <p:sldId id="274" r:id="rId14"/>
    <p:sldId id="276" r:id="rId15"/>
    <p:sldId id="27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168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1527C-C7C6-443F-8D96-9BCDBA7C784B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DA6EBE6-B258-41EA-87B6-9C07A9C8BC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1527C-C7C6-443F-8D96-9BCDBA7C784B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6EBE6-B258-41EA-87B6-9C07A9C8BC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1527C-C7C6-443F-8D96-9BCDBA7C784B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6EBE6-B258-41EA-87B6-9C07A9C8BC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1527C-C7C6-443F-8D96-9BCDBA7C784B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DA6EBE6-B258-41EA-87B6-9C07A9C8BC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1527C-C7C6-443F-8D96-9BCDBA7C784B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6EBE6-B258-41EA-87B6-9C07A9C8BC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1527C-C7C6-443F-8D96-9BCDBA7C784B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6EBE6-B258-41EA-87B6-9C07A9C8BC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1527C-C7C6-443F-8D96-9BCDBA7C784B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DA6EBE6-B258-41EA-87B6-9C07A9C8BC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1527C-C7C6-443F-8D96-9BCDBA7C784B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6EBE6-B258-41EA-87B6-9C07A9C8BC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1527C-C7C6-443F-8D96-9BCDBA7C784B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6EBE6-B258-41EA-87B6-9C07A9C8BC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1527C-C7C6-443F-8D96-9BCDBA7C784B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6EBE6-B258-41EA-87B6-9C07A9C8BC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1527C-C7C6-443F-8D96-9BCDBA7C784B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6EBE6-B258-41EA-87B6-9C07A9C8BC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1527C-C7C6-443F-8D96-9BCDBA7C784B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DA6EBE6-B258-41EA-87B6-9C07A9C8BC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yandex.ru/clck/jsredir?from=yandex.ru" TargetMode="External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88640"/>
            <a:ext cx="8229600" cy="252028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Ребусы </a:t>
            </a: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5400" dirty="0" smtClean="0">
                <a:solidFill>
                  <a:srgbClr val="FF0000"/>
                </a:solidFill>
              </a:rPr>
              <a:t>«Весёлая грамматика».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3068960"/>
            <a:ext cx="6400800" cy="3214710"/>
          </a:xfrm>
        </p:spPr>
        <p:txBody>
          <a:bodyPr>
            <a:normAutofit/>
          </a:bodyPr>
          <a:lstStyle/>
          <a:p>
            <a:endParaRPr lang="ru-RU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348880"/>
            <a:ext cx="7687166" cy="39347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ебусы в картинках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715436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868144" y="476672"/>
            <a:ext cx="28612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гусеница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ебусы для детей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8715436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084168" y="5517232"/>
            <a:ext cx="24958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столица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ебус. Прикол скачать бесплатно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8501122" cy="621510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5796136" y="404664"/>
            <a:ext cx="29225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соцветие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luntiki.ru/uploads/images/2/1/8/7/111/04edd37fb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14290"/>
            <a:ext cx="7929618" cy="63579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5192108" y="1484784"/>
            <a:ext cx="289694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умывальник</a:t>
            </a:r>
            <a:endParaRPr lang="ru-RU" sz="40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56176" y="3717032"/>
            <a:ext cx="234102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телефон</a:t>
            </a:r>
            <a:endParaRPr lang="ru-RU" sz="48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00192" y="5805264"/>
            <a:ext cx="220855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коридор</a:t>
            </a:r>
            <a:endParaRPr lang="ru-RU" sz="4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luntiki.ru/uploads/images/2/2/c/6/3/e04d34cce2.jpg"/>
          <p:cNvPicPr>
            <a:picLocks noGrp="1"/>
          </p:cNvPicPr>
          <p:nvPr>
            <p:ph idx="1"/>
          </p:nvPr>
        </p:nvPicPr>
        <p:blipFill>
          <a:blip r:embed="rId2" cstate="print"/>
          <a:srcRect l="33276"/>
          <a:stretch>
            <a:fillRect/>
          </a:stretch>
        </p:blipFill>
        <p:spPr bwMode="auto">
          <a:xfrm>
            <a:off x="428596" y="642918"/>
            <a:ext cx="8286808" cy="507209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1475656" y="5733256"/>
            <a:ext cx="20730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налим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868144" y="5733256"/>
            <a:ext cx="14382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скат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1484784"/>
            <a:ext cx="58143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http://images.yandex.ru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971600" y="1844824"/>
            <a:ext cx="51845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http://yandex.ru/clck/jsredir?from=yandex.ru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758990" y="260648"/>
            <a:ext cx="562602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Интернет ресурсы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ебусы с ответам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85728"/>
            <a:ext cx="8643998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059832" y="476672"/>
            <a:ext cx="561662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Снежная королева</a:t>
            </a:r>
            <a:endParaRPr lang="ru-RU" sz="48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ебусы в картинках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85728"/>
            <a:ext cx="8929718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843808" y="5301208"/>
            <a:ext cx="33888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</a:t>
            </a:r>
            <a:r>
              <a:rPr lang="ru-RU" sz="5400" b="1" cap="none" spc="0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иполлино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Детский ребус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8643998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483768" y="476672"/>
            <a:ext cx="61206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Красная шапочка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ребусы для детей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9"/>
            <a:ext cx="8572560" cy="628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259632" y="5085184"/>
            <a:ext cx="24427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тротуар</a:t>
            </a:r>
            <a:endParaRPr lang="ru-RU" sz="5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/>
          </a:p>
        </p:txBody>
      </p:sp>
      <p:pic>
        <p:nvPicPr>
          <p:cNvPr id="4" name="Рисунок 3" descr="ребусы в картинках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15436" cy="6429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39552" y="476672"/>
            <a:ext cx="18373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склад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ебусы для детей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8715436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95536" y="5301208"/>
            <a:ext cx="29544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шкатулка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детские ребусы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8715436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259632" y="548680"/>
            <a:ext cx="32464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Австралия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ебусы для детей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1"/>
            <a:ext cx="8715436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652120" y="5157192"/>
            <a:ext cx="28897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пуговица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155</TotalTime>
  <Words>27</Words>
  <Application>Microsoft Office PowerPoint</Application>
  <PresentationFormat>Экран (4:3)</PresentationFormat>
  <Paragraphs>20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Franklin Gothic Book</vt:lpstr>
      <vt:lpstr>Franklin Gothic Medium</vt:lpstr>
      <vt:lpstr>Wingdings 2</vt:lpstr>
      <vt:lpstr>Трек</vt:lpstr>
      <vt:lpstr>Ребусы  «Весёлая грамматика».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Ребусы для кружка «Весёлая грамматика».</dc:title>
  <dc:creator>леха</dc:creator>
  <cp:lastModifiedBy>Пользователь Windows</cp:lastModifiedBy>
  <cp:revision>17</cp:revision>
  <dcterms:created xsi:type="dcterms:W3CDTF">2011-03-06T11:51:06Z</dcterms:created>
  <dcterms:modified xsi:type="dcterms:W3CDTF">2023-01-26T08:11:46Z</dcterms:modified>
</cp:coreProperties>
</file>