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56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4D71D-5768-4B39-90A3-43B9E89314CB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4D71D-5768-4B39-90A3-43B9E89314CB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34E85-73FC-4F95-8977-251113268B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928801"/>
            <a:ext cx="8786874" cy="1671649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Segoe Print" pitchFamily="2" charset="0"/>
              </a:rPr>
              <a:t>Чем было, чем стало?</a:t>
            </a:r>
            <a:endParaRPr lang="ru-RU" sz="5400" b="1" dirty="0">
              <a:solidFill>
                <a:srgbClr val="C00000"/>
              </a:solidFill>
              <a:latin typeface="Segoe Prin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572008"/>
            <a:ext cx="8286808" cy="2000264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rgbClr val="7030A0"/>
                </a:solidFill>
                <a:latin typeface="Segoe Print" pitchFamily="2" charset="0"/>
              </a:rPr>
              <a:t>Выполнили:</a:t>
            </a:r>
          </a:p>
          <a:p>
            <a:pPr algn="r"/>
            <a:r>
              <a:rPr lang="ru-RU" b="1" dirty="0" smtClean="0">
                <a:solidFill>
                  <a:srgbClr val="7030A0"/>
                </a:solidFill>
                <a:latin typeface="Segoe Print" pitchFamily="2" charset="0"/>
              </a:rPr>
              <a:t>Владимирская Ирина Борисовна,</a:t>
            </a: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r"/>
            <a:r>
              <a:rPr lang="ru-RU" b="1" dirty="0" smtClean="0">
                <a:solidFill>
                  <a:srgbClr val="7030A0"/>
                </a:solidFill>
                <a:latin typeface="Segoe Print" pitchFamily="2" charset="0"/>
              </a:rPr>
              <a:t>Кукольщикова Валерия Дмитриевна</a:t>
            </a:r>
            <a:endParaRPr lang="ru-RU" b="1" dirty="0">
              <a:solidFill>
                <a:srgbClr val="7030A0"/>
              </a:solidFill>
              <a:latin typeface="Segoe Prin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14290"/>
            <a:ext cx="87868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2400" b="1" dirty="0" smtClean="0">
                <a:latin typeface="Georgia" pitchFamily="18" charset="0"/>
              </a:rPr>
              <a:t>«Детский сад №13 общеразвивающего вида» </a:t>
            </a:r>
          </a:p>
          <a:p>
            <a:pPr algn="ctr"/>
            <a:r>
              <a:rPr lang="ru-RU" sz="2400" b="1" dirty="0" smtClean="0">
                <a:latin typeface="Georgia" pitchFamily="18" charset="0"/>
              </a:rPr>
              <a:t>г. Сыктывкара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https://a.d-cd.net/32a8ae2s-9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928802"/>
            <a:ext cx="5129209" cy="38360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a.d-cd.net/32a8ae2s-9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571744"/>
            <a:ext cx="2579041" cy="19288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2" descr="https://printonic.ru/uploads/images/2016/03/01/img_56d58433677a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071678"/>
            <a:ext cx="2643206" cy="264320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Стрелка вправо 4"/>
          <p:cNvSpPr/>
          <p:nvPr/>
        </p:nvSpPr>
        <p:spPr>
          <a:xfrm>
            <a:off x="3428992" y="3286124"/>
            <a:ext cx="2286016" cy="57150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428604"/>
            <a:ext cx="4429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Segoe Print" pitchFamily="2" charset="0"/>
              </a:rPr>
              <a:t>Чем</a:t>
            </a:r>
            <a:r>
              <a:rPr lang="ru-RU" sz="2800" b="1" dirty="0" smtClean="0">
                <a:solidFill>
                  <a:srgbClr val="7030A0"/>
                </a:solidFill>
                <a:latin typeface="Segoe Print" pitchFamily="2" charset="0"/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  <a:latin typeface="Segoe Print" pitchFamily="2" charset="0"/>
              </a:rPr>
              <a:t>стало</a:t>
            </a:r>
            <a:r>
              <a:rPr lang="ru-RU" sz="2800" b="1" dirty="0" smtClean="0">
                <a:solidFill>
                  <a:srgbClr val="7030A0"/>
                </a:solidFill>
                <a:latin typeface="Segoe Print" pitchFamily="2" charset="0"/>
              </a:rPr>
              <a:t>?</a:t>
            </a:r>
            <a:endParaRPr lang="ru-RU" sz="2800" b="1" dirty="0">
              <a:solidFill>
                <a:srgbClr val="7030A0"/>
              </a:solidFill>
              <a:latin typeface="Segoe Print" pitchFamily="2" charset="0"/>
            </a:endParaRPr>
          </a:p>
        </p:txBody>
      </p:sp>
      <p:pic>
        <p:nvPicPr>
          <p:cNvPr id="24578" name="Picture 2" descr="https://proprikol.ru/wp-content/uploads/2019/09/kartinki-dozhdika-dlya-detej-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857364"/>
            <a:ext cx="3642007" cy="40719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s://fs02.vseosvita.ua/020029jk-b8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95204" y="2643182"/>
            <a:ext cx="5176666" cy="2500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proprikol.ru/wp-content/uploads/2019/09/kartinki-dozhdika-dlya-detej-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428868"/>
            <a:ext cx="1916846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2" descr="https://fs02.vseosvita.ua/020029jk-b89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2500306"/>
            <a:ext cx="3784143" cy="18277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Стрелка вправо 4"/>
          <p:cNvSpPr/>
          <p:nvPr/>
        </p:nvSpPr>
        <p:spPr>
          <a:xfrm>
            <a:off x="3071802" y="3071810"/>
            <a:ext cx="1643074" cy="500066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s://avatars.mds.yandex.net/get-zen_doc/1349008/pub_5b9b6255f7df7900accd5909_5bb1ae829f3bb400aa40845b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357298"/>
            <a:ext cx="3405168" cy="467817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s://yt3.ggpht.com/a/AATXAJxEmGP8X1gfYZisWu3-anNz03X-60d3nwadD8YnMw=s900-c-k-c0xffffffff-no-rj-m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643050"/>
            <a:ext cx="4572032" cy="45720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avatars.mds.yandex.net/get-zen_doc/1349008/pub_5b9b6255f7df7900accd5909_5bb1ae829f3bb400aa40845b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428868"/>
            <a:ext cx="1819949" cy="2500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2" descr="https://yt3.ggpht.com/a/AATXAJxEmGP8X1gfYZisWu3-anNz03X-60d3nwadD8YnMw=s900-c-k-c0xffffffff-no-rj-m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928802"/>
            <a:ext cx="3571900" cy="3571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Стрелка вправо 4"/>
          <p:cNvSpPr/>
          <p:nvPr/>
        </p:nvSpPr>
        <p:spPr>
          <a:xfrm>
            <a:off x="3214678" y="3286124"/>
            <a:ext cx="1571636" cy="57150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7030A0"/>
                </a:solidFill>
                <a:latin typeface="Segoe Print" pitchFamily="2" charset="0"/>
              </a:rPr>
              <a:t>Цель: </a:t>
            </a:r>
          </a:p>
          <a:p>
            <a:pPr algn="just">
              <a:buNone/>
            </a:pPr>
            <a:r>
              <a:rPr lang="ru-RU" dirty="0" smtClean="0">
                <a:latin typeface="Segoe Print" pitchFamily="2" charset="0"/>
              </a:rPr>
              <a:t>  формировать умения определения линии развития объекта, развитии логического мышления, речи. </a:t>
            </a:r>
          </a:p>
          <a:p>
            <a:pPr algn="just">
              <a:buNone/>
            </a:pP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7030A0"/>
                </a:solidFill>
                <a:latin typeface="Segoe Print" pitchFamily="2" charset="0"/>
              </a:rPr>
              <a:t>Возраст: </a:t>
            </a:r>
            <a:r>
              <a:rPr lang="ru-RU" dirty="0" smtClean="0">
                <a:latin typeface="Segoe Print" pitchFamily="2" charset="0"/>
              </a:rPr>
              <a:t>4+</a:t>
            </a:r>
            <a:endParaRPr lang="ru-RU" b="1" dirty="0" smtClean="0">
              <a:solidFill>
                <a:srgbClr val="7030A0"/>
              </a:solidFill>
              <a:latin typeface="Segoe Print" pitchFamily="2" charset="0"/>
            </a:endParaRPr>
          </a:p>
          <a:p>
            <a:pPr algn="just">
              <a:buNone/>
            </a:pPr>
            <a:endParaRPr lang="ru-RU" dirty="0">
              <a:latin typeface="Segoe Print" pitchFamily="2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rgbClr val="7030A0"/>
                </a:solidFill>
                <a:latin typeface="Segoe Print" pitchFamily="2" charset="0"/>
              </a:rPr>
              <a:t>Правила игры:</a:t>
            </a:r>
          </a:p>
          <a:p>
            <a:pPr algn="just">
              <a:buNone/>
            </a:pPr>
            <a:r>
              <a:rPr lang="ru-RU" dirty="0" smtClean="0">
                <a:latin typeface="Segoe Print" pitchFamily="2" charset="0"/>
              </a:rPr>
              <a:t>  На экране появляется изображение, ребенку нужно определить чем или кем был предмет, либо чем или кем предмет будет в будущем. Вопрос задается в зависимости от изображения на экране.</a:t>
            </a:r>
          </a:p>
          <a:p>
            <a:pPr algn="just">
              <a:buNone/>
            </a:pPr>
            <a:endParaRPr lang="ru-RU" dirty="0" smtClean="0">
              <a:latin typeface="Segoe Print" pitchFamily="2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4" name="Picture 4" descr="https://stroim--dachy.ru/wp-content/uploads/2012/09/dizain_interer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285992"/>
            <a:ext cx="4691042" cy="38818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1428728" y="357166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Segoe Print" pitchFamily="2" charset="0"/>
              </a:rPr>
              <a:t>Чем было?</a:t>
            </a:r>
            <a:endParaRPr lang="ru-RU" sz="3600" b="1" dirty="0">
              <a:solidFill>
                <a:srgbClr val="7030A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2772" name="Picture 4" descr="https://w7.pngwing.com/pngs/362/890/png-transparent-watercolor-painting-drawing-watercolor-vegetables-watercolor-painting-television-cosmetic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2000240"/>
            <a:ext cx="6762736" cy="299912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4" descr="https://w7.pngwing.com/pngs/362/890/png-transparent-watercolor-painting-drawing-watercolor-vegetables-watercolor-painting-television-cosmetic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786058"/>
            <a:ext cx="3119398" cy="13833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4" descr="https://stroim--dachy.ru/wp-content/uploads/2012/09/dizain_interer_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2143116"/>
            <a:ext cx="2935216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Стрелка вправо 4"/>
          <p:cNvSpPr/>
          <p:nvPr/>
        </p:nvSpPr>
        <p:spPr>
          <a:xfrm>
            <a:off x="3571868" y="3286124"/>
            <a:ext cx="2143140" cy="571504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4" name="Picture 4" descr="https://i.pinimg.com/736x/34/ef/22/34ef2270edac60afdfdd534d5aa96874--flower-baskets-flower-pot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428736"/>
            <a:ext cx="4324350" cy="43243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Picture 2" descr="https://static.vecteezy.com/system/resources/previews/000/419/221/original/two-seeds-of-apple-fruit-vec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1928802"/>
            <a:ext cx="6078690" cy="3571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static.vecteezy.com/system/resources/previews/000/419/221/original/two-seeds-of-apple-fruit-vec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714620"/>
            <a:ext cx="2553050" cy="15001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4" descr="https://i.pinimg.com/736x/34/ef/22/34ef2270edac60afdfdd534d5aa96874--flower-baskets-flower-pot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785926"/>
            <a:ext cx="3286147" cy="32861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Стрелка вправо 4"/>
          <p:cNvSpPr/>
          <p:nvPr/>
        </p:nvSpPr>
        <p:spPr>
          <a:xfrm>
            <a:off x="3214678" y="3143248"/>
            <a:ext cx="2143140" cy="71438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m0-tub-ru.yandex.net/i?id=ca06ee8e0aeaa49ddbf9483ea9fbfe70&amp;ref=rim&amp;n=33&amp;w=300&amp;h=2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https://printonic.ru/uploads/images/2016/03/01/img_56d58433677a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857364"/>
            <a:ext cx="4071966" cy="40719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93</Words>
  <Application>Microsoft Office PowerPoint</Application>
  <PresentationFormat>Экран (4:3)</PresentationFormat>
  <Paragraphs>16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Чем было, чем стало?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Валерия</cp:lastModifiedBy>
  <cp:revision>12</cp:revision>
  <dcterms:created xsi:type="dcterms:W3CDTF">2021-04-04T17:56:38Z</dcterms:created>
  <dcterms:modified xsi:type="dcterms:W3CDTF">2022-10-01T18:57:59Z</dcterms:modified>
</cp:coreProperties>
</file>