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265" r:id="rId3"/>
    <p:sldId id="267" r:id="rId4"/>
    <p:sldId id="263" r:id="rId5"/>
    <p:sldId id="268" r:id="rId6"/>
    <p:sldId id="269" r:id="rId7"/>
    <p:sldId id="260" r:id="rId8"/>
    <p:sldId id="272" r:id="rId9"/>
    <p:sldId id="273" r:id="rId10"/>
    <p:sldId id="274" r:id="rId11"/>
    <p:sldId id="275" r:id="rId12"/>
    <p:sldId id="276" r:id="rId13"/>
    <p:sldId id="278" r:id="rId14"/>
  </p:sldIdLst>
  <p:sldSz cx="9144000" cy="6858000" type="screen4x3"/>
  <p:notesSz cx="6858000" cy="9144000"/>
  <p:custDataLst>
    <p:tags r:id="rId17"/>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9074"/>
    <a:srgbClr val="666699"/>
    <a:srgbClr val="04374A"/>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autoAdjust="0"/>
    <p:restoredTop sz="84583" autoAdjust="0"/>
  </p:normalViewPr>
  <p:slideViewPr>
    <p:cSldViewPr>
      <p:cViewPr>
        <p:scale>
          <a:sx n="73" d="100"/>
          <a:sy n="73" d="100"/>
        </p:scale>
        <p:origin x="-1008"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8" d="100"/>
          <a:sy n="68" d="100"/>
        </p:scale>
        <p:origin x="-3492"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86663A1-BE93-4F19-BCAE-33E954C20B2B}" type="datetimeFigureOut">
              <a:rPr lang="ru-RU" smtClean="0"/>
              <a:t>27.01.2023</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40DF26E-F902-4582-B614-0C9EE35F2135}" type="slidenum">
              <a:rPr lang="ru-RU" smtClean="0"/>
              <a:t>‹#›</a:t>
            </a:fld>
            <a:endParaRPr lang="ru-RU"/>
          </a:p>
        </p:txBody>
      </p:sp>
    </p:spTree>
    <p:extLst>
      <p:ext uri="{BB962C8B-B14F-4D97-AF65-F5344CB8AC3E}">
        <p14:creationId xmlns:p14="http://schemas.microsoft.com/office/powerpoint/2010/main" val="40432833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0C0431-2448-4DC3-AF70-2785FBE2C445}" type="datetimeFigureOut">
              <a:rPr lang="ru-RU" smtClean="0"/>
              <a:t>27.01.2023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74341FE-AE5C-47F1-8FD8-47C4A673A802}" type="slidenum">
              <a:rPr lang="ru-RU" smtClean="0"/>
              <a:t>‹#›</a:t>
            </a:fld>
            <a:endParaRPr lang="ru-RU"/>
          </a:p>
        </p:txBody>
      </p:sp>
    </p:spTree>
    <p:extLst>
      <p:ext uri="{BB962C8B-B14F-4D97-AF65-F5344CB8AC3E}">
        <p14:creationId xmlns:p14="http://schemas.microsoft.com/office/powerpoint/2010/main" val="2026119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74341FE-AE5C-47F1-8FD8-47C4A673A802}" type="slidenum">
              <a:rPr lang="ru-RU" smtClean="0"/>
              <a:t>1</a:t>
            </a:fld>
            <a:endParaRPr lang="ru-RU"/>
          </a:p>
        </p:txBody>
      </p:sp>
    </p:spTree>
    <p:extLst>
      <p:ext uri="{BB962C8B-B14F-4D97-AF65-F5344CB8AC3E}">
        <p14:creationId xmlns:p14="http://schemas.microsoft.com/office/powerpoint/2010/main" val="42216144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Демонстрация игры посредством запуска приложения на компьютере.</a:t>
            </a:r>
          </a:p>
        </p:txBody>
      </p:sp>
      <p:sp>
        <p:nvSpPr>
          <p:cNvPr id="4" name="Номер слайда 3"/>
          <p:cNvSpPr>
            <a:spLocks noGrp="1"/>
          </p:cNvSpPr>
          <p:nvPr>
            <p:ph type="sldNum" sz="quarter" idx="10"/>
          </p:nvPr>
        </p:nvSpPr>
        <p:spPr/>
        <p:txBody>
          <a:bodyPr/>
          <a:lstStyle/>
          <a:p>
            <a:fld id="{D74341FE-AE5C-47F1-8FD8-47C4A673A802}" type="slidenum">
              <a:rPr lang="ru-RU" smtClean="0"/>
              <a:t>10</a:t>
            </a:fld>
            <a:endParaRPr lang="ru-RU"/>
          </a:p>
        </p:txBody>
      </p:sp>
    </p:spTree>
    <p:extLst>
      <p:ext uri="{BB962C8B-B14F-4D97-AF65-F5344CB8AC3E}">
        <p14:creationId xmlns:p14="http://schemas.microsoft.com/office/powerpoint/2010/main" val="17028980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Демонстрация игры посредством запуска приложения на компьютере.</a:t>
            </a:r>
          </a:p>
        </p:txBody>
      </p:sp>
      <p:sp>
        <p:nvSpPr>
          <p:cNvPr id="4" name="Номер слайда 3"/>
          <p:cNvSpPr>
            <a:spLocks noGrp="1"/>
          </p:cNvSpPr>
          <p:nvPr>
            <p:ph type="sldNum" sz="quarter" idx="10"/>
          </p:nvPr>
        </p:nvSpPr>
        <p:spPr/>
        <p:txBody>
          <a:bodyPr/>
          <a:lstStyle/>
          <a:p>
            <a:fld id="{D74341FE-AE5C-47F1-8FD8-47C4A673A802}" type="slidenum">
              <a:rPr lang="ru-RU" smtClean="0"/>
              <a:t>11</a:t>
            </a:fld>
            <a:endParaRPr lang="ru-RU"/>
          </a:p>
        </p:txBody>
      </p:sp>
    </p:spTree>
    <p:extLst>
      <p:ext uri="{BB962C8B-B14F-4D97-AF65-F5344CB8AC3E}">
        <p14:creationId xmlns:p14="http://schemas.microsoft.com/office/powerpoint/2010/main" val="17028980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Демонстрация игры посредством запуска приложения на компьютере.</a:t>
            </a:r>
          </a:p>
          <a:p>
            <a:endParaRPr lang="ru-RU" dirty="0" smtClean="0"/>
          </a:p>
        </p:txBody>
      </p:sp>
      <p:sp>
        <p:nvSpPr>
          <p:cNvPr id="4" name="Номер слайда 3"/>
          <p:cNvSpPr>
            <a:spLocks noGrp="1"/>
          </p:cNvSpPr>
          <p:nvPr>
            <p:ph type="sldNum" sz="quarter" idx="10"/>
          </p:nvPr>
        </p:nvSpPr>
        <p:spPr/>
        <p:txBody>
          <a:bodyPr/>
          <a:lstStyle/>
          <a:p>
            <a:fld id="{D74341FE-AE5C-47F1-8FD8-47C4A673A802}" type="slidenum">
              <a:rPr lang="ru-RU" smtClean="0"/>
              <a:t>12</a:t>
            </a:fld>
            <a:endParaRPr lang="ru-RU"/>
          </a:p>
        </p:txBody>
      </p:sp>
    </p:spTree>
    <p:extLst>
      <p:ext uri="{BB962C8B-B14F-4D97-AF65-F5344CB8AC3E}">
        <p14:creationId xmlns:p14="http://schemas.microsoft.com/office/powerpoint/2010/main" val="170289805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Играя в игры, включенные в комплексы, дети, не замечают интенсивной тренировочной работы, которую они совершают в отношении двусторонней координации, координации глаз-рука, поддержанию правильной осанки, тренировки внимания. Дети развивают двигательные и когнитивные навыки в игровой среде, где игры не носят соревновательный характер, что обеспечивает безопасное игровое пространство.</a:t>
            </a:r>
          </a:p>
          <a:p>
            <a:endParaRPr lang="ru-RU" dirty="0"/>
          </a:p>
        </p:txBody>
      </p:sp>
      <p:sp>
        <p:nvSpPr>
          <p:cNvPr id="4" name="Номер слайда 3"/>
          <p:cNvSpPr>
            <a:spLocks noGrp="1"/>
          </p:cNvSpPr>
          <p:nvPr>
            <p:ph type="sldNum" sz="quarter" idx="10"/>
          </p:nvPr>
        </p:nvSpPr>
        <p:spPr/>
        <p:txBody>
          <a:bodyPr/>
          <a:lstStyle/>
          <a:p>
            <a:fld id="{D74341FE-AE5C-47F1-8FD8-47C4A673A802}" type="slidenum">
              <a:rPr lang="ru-RU" smtClean="0"/>
              <a:t>13</a:t>
            </a:fld>
            <a:endParaRPr lang="ru-RU"/>
          </a:p>
        </p:txBody>
      </p:sp>
    </p:spTree>
    <p:extLst>
      <p:ext uri="{BB962C8B-B14F-4D97-AF65-F5344CB8AC3E}">
        <p14:creationId xmlns:p14="http://schemas.microsoft.com/office/powerpoint/2010/main" val="42216144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Умственная отсталость связана с нарушениями интеллектуального развития, которые возникают вследствие органического поражения головного мозга на ранних этапах онтогенеза (от момента внутриутробного развития до трех лет). Общим признаком у всех обучающихся с умственной отсталостью выступает недоразвитие психики с явным преобладанием интеллектуальной недостаточности, которое приводит к затруднениям в усвоении содержания школьного образования и социальной адаптации. При умственной отсталости страдают не только высшие психические функции, но и эмоции, воля, поведение, в некоторых случаях физическое развитие, хотя наиболее нарушенным является процесс мышления, и прежде всего, способность к отвлечению и обобщению. </a:t>
            </a:r>
          </a:p>
        </p:txBody>
      </p:sp>
      <p:sp>
        <p:nvSpPr>
          <p:cNvPr id="4" name="Номер слайда 3"/>
          <p:cNvSpPr>
            <a:spLocks noGrp="1"/>
          </p:cNvSpPr>
          <p:nvPr>
            <p:ph type="sldNum" sz="quarter" idx="10"/>
          </p:nvPr>
        </p:nvSpPr>
        <p:spPr/>
        <p:txBody>
          <a:bodyPr/>
          <a:lstStyle/>
          <a:p>
            <a:fld id="{D74341FE-AE5C-47F1-8FD8-47C4A673A802}" type="slidenum">
              <a:rPr lang="ru-RU" smtClean="0"/>
              <a:t>2</a:t>
            </a:fld>
            <a:endParaRPr lang="ru-RU"/>
          </a:p>
        </p:txBody>
      </p:sp>
    </p:spTree>
    <p:extLst>
      <p:ext uri="{BB962C8B-B14F-4D97-AF65-F5344CB8AC3E}">
        <p14:creationId xmlns:p14="http://schemas.microsoft.com/office/powerpoint/2010/main" val="35327291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Вместе с тем, несмотря на имеющиеся недостатки, восприятие умственно отсталых обучающихся оказывается значительно более сохранным, чем процесс мышления, основу которого составляют такие операции, как анализ, синтез, сравнение, обобщение, абстракция, конкретизация. Названные логические операции у этой категории детей обладают целым рядом своеобразных черт, проявляющихся в трудностях установления отношений между частями предмета, выделении его существенных признаков и дифференциации их от несущественных, нахождении и сравнении предметов по признакам сходства и отличия и т. д.</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Обучающимся с легкой умственной отсталостью присуща сниженная активность мыслительных процессов и слабая регулирующая роль мышления: как правило, они начинают выполнять работу, не дослушав инструкции, не поняв цели задания, не имея внутреннего плана действия.  </a:t>
            </a:r>
          </a:p>
          <a:p>
            <a:endParaRPr lang="ru-RU" dirty="0"/>
          </a:p>
        </p:txBody>
      </p:sp>
      <p:sp>
        <p:nvSpPr>
          <p:cNvPr id="4" name="Номер слайда 3"/>
          <p:cNvSpPr>
            <a:spLocks noGrp="1"/>
          </p:cNvSpPr>
          <p:nvPr>
            <p:ph type="sldNum" sz="quarter" idx="10"/>
          </p:nvPr>
        </p:nvSpPr>
        <p:spPr/>
        <p:txBody>
          <a:bodyPr/>
          <a:lstStyle/>
          <a:p>
            <a:fld id="{D74341FE-AE5C-47F1-8FD8-47C4A673A802}" type="slidenum">
              <a:rPr lang="ru-RU" smtClean="0"/>
              <a:t>3</a:t>
            </a:fld>
            <a:endParaRPr lang="ru-RU"/>
          </a:p>
        </p:txBody>
      </p:sp>
    </p:spTree>
    <p:extLst>
      <p:ext uri="{BB962C8B-B14F-4D97-AF65-F5344CB8AC3E}">
        <p14:creationId xmlns:p14="http://schemas.microsoft.com/office/powerpoint/2010/main" val="3532729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Особенности нервной системы школьников с умственной отсталостью проявляются и в особенностях их внимания. Конечно, под влиянием обучения и воспитания объем внимания и его устойчивость несколько улучшаются, но при этом не достигают возрастной нормы. </a:t>
            </a:r>
            <a:endParaRPr lang="ru-RU" dirty="0"/>
          </a:p>
        </p:txBody>
      </p:sp>
      <p:sp>
        <p:nvSpPr>
          <p:cNvPr id="4" name="Номер слайда 3"/>
          <p:cNvSpPr>
            <a:spLocks noGrp="1"/>
          </p:cNvSpPr>
          <p:nvPr>
            <p:ph type="sldNum" sz="quarter" idx="10"/>
          </p:nvPr>
        </p:nvSpPr>
        <p:spPr/>
        <p:txBody>
          <a:bodyPr/>
          <a:lstStyle/>
          <a:p>
            <a:fld id="{D74341FE-AE5C-47F1-8FD8-47C4A673A802}" type="slidenum">
              <a:rPr lang="ru-RU" smtClean="0"/>
              <a:t>4</a:t>
            </a:fld>
            <a:endParaRPr lang="ru-RU"/>
          </a:p>
        </p:txBody>
      </p:sp>
    </p:spTree>
    <p:extLst>
      <p:ext uri="{BB962C8B-B14F-4D97-AF65-F5344CB8AC3E}">
        <p14:creationId xmlns:p14="http://schemas.microsoft.com/office/powerpoint/2010/main" val="35327291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Психологические особенности умственно отсталых школьников проявляются и в нарушении эмоционально волевой сферы.  </a:t>
            </a:r>
            <a:r>
              <a:rPr lang="ru-RU" baseline="0" dirty="0" smtClean="0"/>
              <a:t>У таких школьников отсутствуют или очень слабо выражены переживания, определяющие интерес и побуждение к познавательной деятельности, а также с большими затруднениями осуществляется воспитание высших психических чувств: нравственных и эстетических. </a:t>
            </a:r>
          </a:p>
          <a:p>
            <a:r>
              <a:rPr lang="ru-RU" dirty="0" smtClean="0"/>
              <a:t>Приведенные недостатки на слайде особенно ярко проявляются в учебной деятельности, поскольку учащиеся приступают к ее выполнению без необходимой предшествующей ориентировки в задании и, не сопоставляя ход ее выполнения, с конечной целью. В процессе выполнения учебного задания они часто уходят от правильно начатого выполнения действия, «соскальзывают» на действия, произведенные ранее, причем переносят их в прежнем виде, не учитывая изменения условий.  </a:t>
            </a:r>
            <a:endParaRPr lang="ru-RU" dirty="0"/>
          </a:p>
        </p:txBody>
      </p:sp>
      <p:sp>
        <p:nvSpPr>
          <p:cNvPr id="4" name="Номер слайда 3"/>
          <p:cNvSpPr>
            <a:spLocks noGrp="1"/>
          </p:cNvSpPr>
          <p:nvPr>
            <p:ph type="sldNum" sz="quarter" idx="10"/>
          </p:nvPr>
        </p:nvSpPr>
        <p:spPr/>
        <p:txBody>
          <a:bodyPr/>
          <a:lstStyle/>
          <a:p>
            <a:fld id="{D74341FE-AE5C-47F1-8FD8-47C4A673A802}" type="slidenum">
              <a:rPr lang="ru-RU" smtClean="0"/>
              <a:t>5</a:t>
            </a:fld>
            <a:endParaRPr lang="ru-RU"/>
          </a:p>
        </p:txBody>
      </p:sp>
    </p:spTree>
    <p:extLst>
      <p:ext uri="{BB962C8B-B14F-4D97-AF65-F5344CB8AC3E}">
        <p14:creationId xmlns:p14="http://schemas.microsoft.com/office/powerpoint/2010/main" val="35327291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Отталкиваясь</a:t>
            </a:r>
            <a:r>
              <a:rPr lang="ru-RU" baseline="0" dirty="0" smtClean="0"/>
              <a:t> от психологических особенностей </a:t>
            </a:r>
            <a:r>
              <a:rPr lang="ru-RU" dirty="0" smtClean="0"/>
              <a:t>обучающихся с умственной отсталостью,</a:t>
            </a:r>
            <a:r>
              <a:rPr lang="ru-RU" baseline="0" dirty="0" smtClean="0"/>
              <a:t> в своей работе по развитию высших психических функций, коммуникативно-речевой компетенции активно применяем игровую и информационно-коммуникативную технологии. Для детей с умственной отсталостью, игра имеет исключительное значение: игра  для них – учеба, игра -  для них труд, игра – для них серьезная форма воспитания. </a:t>
            </a:r>
            <a:endParaRPr lang="ru-RU" dirty="0" smtClean="0"/>
          </a:p>
        </p:txBody>
      </p:sp>
      <p:sp>
        <p:nvSpPr>
          <p:cNvPr id="4" name="Номер слайда 3"/>
          <p:cNvSpPr>
            <a:spLocks noGrp="1"/>
          </p:cNvSpPr>
          <p:nvPr>
            <p:ph type="sldNum" sz="quarter" idx="10"/>
          </p:nvPr>
        </p:nvSpPr>
        <p:spPr/>
        <p:txBody>
          <a:bodyPr/>
          <a:lstStyle/>
          <a:p>
            <a:fld id="{D74341FE-AE5C-47F1-8FD8-47C4A673A802}" type="slidenum">
              <a:rPr lang="ru-RU" smtClean="0"/>
              <a:t>6</a:t>
            </a:fld>
            <a:endParaRPr lang="ru-RU"/>
          </a:p>
        </p:txBody>
      </p:sp>
    </p:spTree>
    <p:extLst>
      <p:ext uri="{BB962C8B-B14F-4D97-AF65-F5344CB8AC3E}">
        <p14:creationId xmlns:p14="http://schemas.microsoft.com/office/powerpoint/2010/main" val="5819538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Развивающий комплекс </a:t>
            </a:r>
            <a:r>
              <a:rPr lang="ru-RU" dirty="0" err="1" smtClean="0"/>
              <a:t>Тимокко</a:t>
            </a:r>
            <a:r>
              <a:rPr lang="ru-RU" dirty="0" smtClean="0"/>
              <a:t> предназначен для занятий с детьми среднего дошкольного и младшего школьного возрастов. В комплекс включены игры которые позволяют развивать двигательные навыки и координацию движений. </a:t>
            </a:r>
            <a:r>
              <a:rPr lang="ru-RU" sz="1200" b="0" i="0" kern="1200" dirty="0" smtClean="0">
                <a:solidFill>
                  <a:schemeClr val="tx1"/>
                </a:solidFill>
                <a:effectLst/>
                <a:latin typeface="+mn-lt"/>
                <a:ea typeface="+mn-ea"/>
                <a:cs typeface="+mn-cs"/>
              </a:rPr>
              <a:t>Комплекс </a:t>
            </a:r>
            <a:r>
              <a:rPr lang="ru-RU" sz="1200" b="0" i="0" kern="1200" dirty="0" err="1" smtClean="0">
                <a:solidFill>
                  <a:schemeClr val="tx1"/>
                </a:solidFill>
                <a:effectLst/>
                <a:latin typeface="+mn-lt"/>
                <a:ea typeface="+mn-ea"/>
                <a:cs typeface="+mn-cs"/>
              </a:rPr>
              <a:t>Тимокко</a:t>
            </a:r>
            <a:r>
              <a:rPr lang="ru-RU" sz="1200" b="0" i="0" kern="1200" dirty="0" smtClean="0">
                <a:solidFill>
                  <a:schemeClr val="tx1"/>
                </a:solidFill>
                <a:effectLst/>
                <a:latin typeface="+mn-lt"/>
                <a:ea typeface="+mn-ea"/>
                <a:cs typeface="+mn-cs"/>
              </a:rPr>
              <a:t> применяется для развития двигательной активности, а так же когнитивных функций у </a:t>
            </a:r>
            <a:r>
              <a:rPr lang="ru-RU" sz="1200" b="0" i="0" kern="1200" dirty="0" err="1" smtClean="0">
                <a:solidFill>
                  <a:schemeClr val="tx1"/>
                </a:solidFill>
                <a:effectLst/>
                <a:latin typeface="+mn-lt"/>
                <a:ea typeface="+mn-ea"/>
                <a:cs typeface="+mn-cs"/>
              </a:rPr>
              <a:t>гиперактивных</a:t>
            </a:r>
            <a:r>
              <a:rPr lang="ru-RU" sz="1200" b="0" i="0" kern="1200" dirty="0" smtClean="0">
                <a:solidFill>
                  <a:schemeClr val="tx1"/>
                </a:solidFill>
                <a:effectLst/>
                <a:latin typeface="+mn-lt"/>
                <a:ea typeface="+mn-ea"/>
                <a:cs typeface="+mn-cs"/>
              </a:rPr>
              <a:t> детей, для развития направленных действий руками при недостатках функций внимания, ДЦП.</a:t>
            </a:r>
            <a:endParaRPr lang="ru-RU" dirty="0" smtClean="0"/>
          </a:p>
        </p:txBody>
      </p:sp>
      <p:sp>
        <p:nvSpPr>
          <p:cNvPr id="4" name="Номер слайда 3"/>
          <p:cNvSpPr>
            <a:spLocks noGrp="1"/>
          </p:cNvSpPr>
          <p:nvPr>
            <p:ph type="sldNum" sz="quarter" idx="10"/>
          </p:nvPr>
        </p:nvSpPr>
        <p:spPr/>
        <p:txBody>
          <a:bodyPr/>
          <a:lstStyle/>
          <a:p>
            <a:fld id="{D74341FE-AE5C-47F1-8FD8-47C4A673A802}" type="slidenum">
              <a:rPr lang="ru-RU" smtClean="0"/>
              <a:t>7</a:t>
            </a:fld>
            <a:endParaRPr lang="ru-RU"/>
          </a:p>
        </p:txBody>
      </p:sp>
    </p:spTree>
    <p:extLst>
      <p:ext uri="{BB962C8B-B14F-4D97-AF65-F5344CB8AC3E}">
        <p14:creationId xmlns:p14="http://schemas.microsoft.com/office/powerpoint/2010/main" val="17028980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Демонстрация игры посредством запуска приложения на компьютере.</a:t>
            </a:r>
          </a:p>
        </p:txBody>
      </p:sp>
      <p:sp>
        <p:nvSpPr>
          <p:cNvPr id="4" name="Номер слайда 3"/>
          <p:cNvSpPr>
            <a:spLocks noGrp="1"/>
          </p:cNvSpPr>
          <p:nvPr>
            <p:ph type="sldNum" sz="quarter" idx="10"/>
          </p:nvPr>
        </p:nvSpPr>
        <p:spPr/>
        <p:txBody>
          <a:bodyPr/>
          <a:lstStyle/>
          <a:p>
            <a:fld id="{D74341FE-AE5C-47F1-8FD8-47C4A673A802}" type="slidenum">
              <a:rPr lang="ru-RU" smtClean="0"/>
              <a:t>8</a:t>
            </a:fld>
            <a:endParaRPr lang="ru-RU"/>
          </a:p>
        </p:txBody>
      </p:sp>
    </p:spTree>
    <p:extLst>
      <p:ext uri="{BB962C8B-B14F-4D97-AF65-F5344CB8AC3E}">
        <p14:creationId xmlns:p14="http://schemas.microsoft.com/office/powerpoint/2010/main" val="17028980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Демонстрация игры посредством запуска приложения на компьютере.</a:t>
            </a:r>
          </a:p>
        </p:txBody>
      </p:sp>
      <p:sp>
        <p:nvSpPr>
          <p:cNvPr id="4" name="Номер слайда 3"/>
          <p:cNvSpPr>
            <a:spLocks noGrp="1"/>
          </p:cNvSpPr>
          <p:nvPr>
            <p:ph type="sldNum" sz="quarter" idx="10"/>
          </p:nvPr>
        </p:nvSpPr>
        <p:spPr/>
        <p:txBody>
          <a:bodyPr/>
          <a:lstStyle/>
          <a:p>
            <a:fld id="{D74341FE-AE5C-47F1-8FD8-47C4A673A802}" type="slidenum">
              <a:rPr lang="ru-RU" smtClean="0"/>
              <a:t>9</a:t>
            </a:fld>
            <a:endParaRPr lang="ru-RU"/>
          </a:p>
        </p:txBody>
      </p:sp>
    </p:spTree>
    <p:extLst>
      <p:ext uri="{BB962C8B-B14F-4D97-AF65-F5344CB8AC3E}">
        <p14:creationId xmlns:p14="http://schemas.microsoft.com/office/powerpoint/2010/main" val="170289805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07704" y="2852936"/>
            <a:ext cx="7056784" cy="1412776"/>
          </a:xfrm>
        </p:spPr>
        <p:txBody>
          <a:bodyPr/>
          <a:lstStyle>
            <a:lvl1pPr>
              <a:defRPr b="1">
                <a:solidFill>
                  <a:schemeClr val="accent6">
                    <a:lumMod val="75000"/>
                  </a:schemeClr>
                </a:solidFill>
                <a:effectLst>
                  <a:outerShdw blurRad="38100" dist="38100" dir="2700000" algn="tl">
                    <a:srgbClr val="000000">
                      <a:alpha val="43137"/>
                    </a:srgbClr>
                  </a:outerShdw>
                </a:effectLst>
              </a:defRPr>
            </a:lvl1pPr>
          </a:lstStyle>
          <a:p>
            <a:r>
              <a:rPr lang="ru-RU" dirty="0" smtClean="0"/>
              <a:t>Образец</a:t>
            </a:r>
            <a:r>
              <a:rPr lang="en-US" dirty="0" smtClean="0"/>
              <a:t> </a:t>
            </a:r>
            <a:r>
              <a:rPr lang="ru-RU" dirty="0" smtClean="0"/>
              <a:t>заголовка</a:t>
            </a:r>
            <a:endParaRPr lang="ru-RU" dirty="0"/>
          </a:p>
        </p:txBody>
      </p:sp>
      <p:sp>
        <p:nvSpPr>
          <p:cNvPr id="4" name="Дата 3"/>
          <p:cNvSpPr>
            <a:spLocks noGrp="1"/>
          </p:cNvSpPr>
          <p:nvPr>
            <p:ph type="dt" sz="half" idx="10"/>
          </p:nvPr>
        </p:nvSpPr>
        <p:spPr/>
        <p:txBody>
          <a:bodyPr/>
          <a:lstStyle>
            <a:lvl1pPr>
              <a:defRPr>
                <a:solidFill>
                  <a:schemeClr val="accent6">
                    <a:lumMod val="75000"/>
                  </a:schemeClr>
                </a:solidFill>
              </a:defRPr>
            </a:lvl1pPr>
          </a:lstStyle>
          <a:p>
            <a:fld id="{A5E48A96-E1BB-4C8F-80B2-32A47A48A9D5}" type="datetimeFigureOut">
              <a:rPr lang="ru-RU" smtClean="0"/>
              <a:pPr/>
              <a:t>27.01.2023</a:t>
            </a:fld>
            <a:endParaRPr lang="ru-RU"/>
          </a:p>
        </p:txBody>
      </p:sp>
      <p:sp>
        <p:nvSpPr>
          <p:cNvPr id="5" name="Нижний колонтитул 4"/>
          <p:cNvSpPr>
            <a:spLocks noGrp="1"/>
          </p:cNvSpPr>
          <p:nvPr>
            <p:ph type="ftr" sz="quarter" idx="11"/>
          </p:nvPr>
        </p:nvSpPr>
        <p:spPr/>
        <p:txBody>
          <a:bodyPr/>
          <a:lstStyle>
            <a:lvl1pPr>
              <a:defRPr>
                <a:solidFill>
                  <a:schemeClr val="accent6">
                    <a:lumMod val="75000"/>
                  </a:schemeClr>
                </a:solidFill>
              </a:defRPr>
            </a:lvl1pPr>
          </a:lstStyle>
          <a:p>
            <a:endParaRPr lang="ru-RU" dirty="0"/>
          </a:p>
        </p:txBody>
      </p:sp>
      <p:sp>
        <p:nvSpPr>
          <p:cNvPr id="6" name="Номер слайда 5"/>
          <p:cNvSpPr>
            <a:spLocks noGrp="1"/>
          </p:cNvSpPr>
          <p:nvPr>
            <p:ph type="sldNum" sz="quarter" idx="12"/>
          </p:nvPr>
        </p:nvSpPr>
        <p:spPr/>
        <p:txBody>
          <a:bodyPr/>
          <a:lstStyle>
            <a:lvl1pPr>
              <a:defRPr>
                <a:solidFill>
                  <a:schemeClr val="accent6">
                    <a:lumMod val="75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5156427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1">
                    <a:lumMod val="50000"/>
                  </a:schemeClr>
                </a:solidFill>
              </a:defRPr>
            </a:lvl1pPr>
          </a:lstStyle>
          <a:p>
            <a:r>
              <a:rPr lang="ru-RU" dirty="0" smtClean="0"/>
              <a:t>Образец заголовка</a:t>
            </a:r>
            <a:endParaRPr lang="ru-RU" dirty="0"/>
          </a:p>
        </p:txBody>
      </p:sp>
      <p:sp>
        <p:nvSpPr>
          <p:cNvPr id="3" name="Вертикальный текст 2"/>
          <p:cNvSpPr>
            <a:spLocks noGrp="1"/>
          </p:cNvSpPr>
          <p:nvPr>
            <p:ph type="body" orient="vert" idx="1"/>
          </p:nvPr>
        </p:nvSpPr>
        <p:spPr/>
        <p:txBody>
          <a:bodyPr vert="eaVert"/>
          <a:lstStyle>
            <a:lvl1pPr>
              <a:defRPr>
                <a:solidFill>
                  <a:schemeClr val="accent6">
                    <a:lumMod val="60000"/>
                    <a:lumOff val="40000"/>
                  </a:schemeClr>
                </a:solidFill>
              </a:defRPr>
            </a:lvl1pPr>
            <a:lvl2pPr>
              <a:defRPr>
                <a:solidFill>
                  <a:schemeClr val="accent6">
                    <a:lumMod val="60000"/>
                    <a:lumOff val="40000"/>
                  </a:schemeClr>
                </a:solidFill>
              </a:defRPr>
            </a:lvl2pPr>
            <a:lvl3pPr>
              <a:defRPr>
                <a:solidFill>
                  <a:schemeClr val="accent6">
                    <a:lumMod val="60000"/>
                    <a:lumOff val="40000"/>
                  </a:schemeClr>
                </a:solidFill>
              </a:defRPr>
            </a:lvl3pPr>
            <a:lvl4pPr>
              <a:defRPr>
                <a:solidFill>
                  <a:schemeClr val="accent6">
                    <a:lumMod val="60000"/>
                    <a:lumOff val="40000"/>
                  </a:schemeClr>
                </a:solidFill>
              </a:defRPr>
            </a:lvl4pPr>
            <a:lvl5pPr>
              <a:defRPr>
                <a:solidFill>
                  <a:schemeClr val="accent6">
                    <a:lumMod val="60000"/>
                    <a:lumOff val="40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10"/>
          </p:nvPr>
        </p:nvSpPr>
        <p:spPr/>
        <p:txBody>
          <a:bodyPr/>
          <a:lstStyle>
            <a:lvl1pPr>
              <a:defRPr>
                <a:solidFill>
                  <a:schemeClr val="accent6">
                    <a:lumMod val="60000"/>
                    <a:lumOff val="40000"/>
                  </a:schemeClr>
                </a:solidFill>
              </a:defRPr>
            </a:lvl1pPr>
          </a:lstStyle>
          <a:p>
            <a:fld id="{A5E48A96-E1BB-4C8F-80B2-32A47A48A9D5}" type="datetimeFigureOut">
              <a:rPr lang="ru-RU" smtClean="0"/>
              <a:pPr/>
              <a:t>27.01.2023</a:t>
            </a:fld>
            <a:endParaRPr lang="ru-RU"/>
          </a:p>
        </p:txBody>
      </p:sp>
      <p:sp>
        <p:nvSpPr>
          <p:cNvPr id="5" name="Нижний колонтитул 4"/>
          <p:cNvSpPr>
            <a:spLocks noGrp="1"/>
          </p:cNvSpPr>
          <p:nvPr>
            <p:ph type="ftr" sz="quarter" idx="11"/>
          </p:nvPr>
        </p:nvSpPr>
        <p:spPr/>
        <p:txBody>
          <a:bodyPr/>
          <a:lstStyle>
            <a:lvl1pPr>
              <a:defRPr>
                <a:solidFill>
                  <a:schemeClr val="accent6">
                    <a:lumMod val="60000"/>
                    <a:lumOff val="40000"/>
                  </a:schemeClr>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1078804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lvl1pPr>
              <a:defRPr>
                <a:solidFill>
                  <a:schemeClr val="accent6">
                    <a:lumMod val="60000"/>
                    <a:lumOff val="40000"/>
                  </a:schemeClr>
                </a:solidFill>
              </a:defRPr>
            </a:lvl1p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lvl1pPr>
              <a:defRPr>
                <a:solidFill>
                  <a:schemeClr val="accent6">
                    <a:lumMod val="60000"/>
                    <a:lumOff val="40000"/>
                  </a:schemeClr>
                </a:solidFill>
              </a:defRPr>
            </a:lvl1pPr>
            <a:lvl2pPr>
              <a:defRPr>
                <a:solidFill>
                  <a:schemeClr val="accent6">
                    <a:lumMod val="60000"/>
                    <a:lumOff val="40000"/>
                  </a:schemeClr>
                </a:solidFill>
              </a:defRPr>
            </a:lvl2pPr>
            <a:lvl3pPr>
              <a:defRPr>
                <a:solidFill>
                  <a:schemeClr val="accent6">
                    <a:lumMod val="60000"/>
                    <a:lumOff val="40000"/>
                  </a:schemeClr>
                </a:solidFill>
              </a:defRPr>
            </a:lvl3pPr>
            <a:lvl4pPr>
              <a:defRPr>
                <a:solidFill>
                  <a:schemeClr val="accent6">
                    <a:lumMod val="60000"/>
                    <a:lumOff val="40000"/>
                  </a:schemeClr>
                </a:solidFill>
              </a:defRPr>
            </a:lvl4pPr>
            <a:lvl5pPr>
              <a:defRPr>
                <a:solidFill>
                  <a:schemeClr val="accent6">
                    <a:lumMod val="60000"/>
                    <a:lumOff val="40000"/>
                  </a:schemeClr>
                </a:solidFil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solidFill>
                  <a:schemeClr val="accent6">
                    <a:lumMod val="60000"/>
                    <a:lumOff val="40000"/>
                  </a:schemeClr>
                </a:solidFill>
              </a:defRPr>
            </a:lvl1pPr>
          </a:lstStyle>
          <a:p>
            <a:fld id="{A5E48A96-E1BB-4C8F-80B2-32A47A48A9D5}" type="datetimeFigureOut">
              <a:rPr lang="ru-RU" smtClean="0"/>
              <a:pPr/>
              <a:t>27.01.2023</a:t>
            </a:fld>
            <a:endParaRPr lang="ru-RU"/>
          </a:p>
        </p:txBody>
      </p:sp>
      <p:sp>
        <p:nvSpPr>
          <p:cNvPr id="5" name="Нижний колонтитул 4"/>
          <p:cNvSpPr>
            <a:spLocks noGrp="1"/>
          </p:cNvSpPr>
          <p:nvPr>
            <p:ph type="ftr" sz="quarter" idx="11"/>
          </p:nvPr>
        </p:nvSpPr>
        <p:spPr/>
        <p:txBody>
          <a:bodyPr/>
          <a:lstStyle>
            <a:lvl1pPr>
              <a:defRPr>
                <a:solidFill>
                  <a:schemeClr val="accent6">
                    <a:lumMod val="60000"/>
                    <a:lumOff val="40000"/>
                  </a:schemeClr>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9836954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lvl1pPr>
              <a:defRPr>
                <a:solidFill>
                  <a:schemeClr val="accent6">
                    <a:lumMod val="75000"/>
                  </a:schemeClr>
                </a:solidFill>
              </a:defRPr>
            </a:lvl1pPr>
          </a:lstStyle>
          <a:p>
            <a:fld id="{A5E48A96-E1BB-4C8F-80B2-32A47A48A9D5}" type="datetimeFigureOut">
              <a:rPr lang="ru-RU" smtClean="0"/>
              <a:pPr/>
              <a:t>27.01.2023</a:t>
            </a:fld>
            <a:endParaRPr lang="ru-RU"/>
          </a:p>
        </p:txBody>
      </p:sp>
      <p:sp>
        <p:nvSpPr>
          <p:cNvPr id="5" name="Нижний колонтитул 4"/>
          <p:cNvSpPr>
            <a:spLocks noGrp="1"/>
          </p:cNvSpPr>
          <p:nvPr>
            <p:ph type="ftr" sz="quarter" idx="11"/>
          </p:nvPr>
        </p:nvSpPr>
        <p:spPr/>
        <p:txBody>
          <a:bodyPr/>
          <a:lstStyle>
            <a:lvl1pPr>
              <a:defRPr>
                <a:solidFill>
                  <a:schemeClr val="accent6">
                    <a:lumMod val="75000"/>
                  </a:schemeClr>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accent6">
                    <a:lumMod val="75000"/>
                  </a:schemeClr>
                </a:solidFill>
              </a:defRPr>
            </a:lvl1pPr>
          </a:lstStyle>
          <a:p>
            <a:fld id="{544A1F6A-164B-43BA-A19E-4AE6BB502A21}" type="slidenum">
              <a:rPr lang="ru-RU" smtClean="0"/>
              <a:pPr/>
              <a:t>‹#›</a:t>
            </a:fld>
            <a:endParaRPr lang="ru-RU"/>
          </a:p>
        </p:txBody>
      </p:sp>
      <p:sp>
        <p:nvSpPr>
          <p:cNvPr id="12" name="Номер слайда 5"/>
          <p:cNvSpPr txBox="1">
            <a:spLocks/>
          </p:cNvSpPr>
          <p:nvPr userDrawn="1"/>
        </p:nvSpPr>
        <p:spPr>
          <a:xfrm>
            <a:off x="6705600" y="6508750"/>
            <a:ext cx="2133600" cy="365125"/>
          </a:xfrm>
          <a:prstGeom prst="rect">
            <a:avLst/>
          </a:prstGeom>
        </p:spPr>
        <p:txBody>
          <a:bodyPr vert="horz" lIns="91440" tIns="45720" rIns="91440" bIns="45720" rtlCol="0" anchor="ctr"/>
          <a:lstStyle>
            <a:defPPr>
              <a:defRPr lang="ru-RU"/>
            </a:defPPr>
            <a:lvl1pPr marL="0" algn="r" defTabSz="914400" rtl="0" eaLnBrk="1" latinLnBrk="0" hangingPunct="1">
              <a:defRPr sz="1200" kern="1200">
                <a:solidFill>
                  <a:srgbClr val="3399FF"/>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ru-RU" dirty="0">
              <a:solidFill>
                <a:schemeClr val="accent6">
                  <a:lumMod val="75000"/>
                </a:schemeClr>
              </a:solidFill>
            </a:endParaRPr>
          </a:p>
        </p:txBody>
      </p:sp>
      <p:sp>
        <p:nvSpPr>
          <p:cNvPr id="8" name="Заголовок 1"/>
          <p:cNvSpPr>
            <a:spLocks noGrp="1"/>
          </p:cNvSpPr>
          <p:nvPr>
            <p:ph type="title"/>
          </p:nvPr>
        </p:nvSpPr>
        <p:spPr>
          <a:xfrm>
            <a:off x="107504" y="116632"/>
            <a:ext cx="8856984" cy="1224136"/>
          </a:xfrm>
          <a:prstGeom prst="rect">
            <a:avLst/>
          </a:prstGeom>
        </p:spPr>
        <p:txBody>
          <a:bodyPr vert="horz" lIns="91440" tIns="45720" rIns="91440" bIns="45720" rtlCol="0" anchor="ctr">
            <a:normAutofit/>
          </a:bodyPr>
          <a:lstStyle>
            <a:lvl1pPr>
              <a:defRPr>
                <a:solidFill>
                  <a:schemeClr val="accent6">
                    <a:lumMod val="75000"/>
                  </a:schemeClr>
                </a:solidFill>
              </a:defRPr>
            </a:lvl1pPr>
          </a:lstStyle>
          <a:p>
            <a:r>
              <a:rPr lang="ru-RU" dirty="0" smtClean="0"/>
              <a:t>Образец заголовка</a:t>
            </a:r>
            <a:endParaRPr lang="ru-RU" dirty="0"/>
          </a:p>
        </p:txBody>
      </p:sp>
      <p:sp>
        <p:nvSpPr>
          <p:cNvPr id="10" name="Текст 2"/>
          <p:cNvSpPr>
            <a:spLocks noGrp="1"/>
          </p:cNvSpPr>
          <p:nvPr>
            <p:ph idx="1"/>
          </p:nvPr>
        </p:nvSpPr>
        <p:spPr>
          <a:xfrm>
            <a:off x="251520" y="1556792"/>
            <a:ext cx="6408712" cy="4680520"/>
          </a:xfrm>
          <a:prstGeom prst="rect">
            <a:avLst/>
          </a:prstGeom>
        </p:spPr>
        <p:txBody>
          <a:bodyPr vert="horz" lIns="91440" tIns="45720" rIns="91440" bIns="45720" rtlCol="0">
            <a:normAutofit/>
          </a:bodyPr>
          <a:lstStyle>
            <a:lvl1pPr>
              <a:defRPr>
                <a:solidFill>
                  <a:schemeClr val="accent6">
                    <a:lumMod val="75000"/>
                  </a:schemeClr>
                </a:solidFill>
              </a:defRPr>
            </a:lvl1pPr>
            <a:lvl2pPr>
              <a:defRPr>
                <a:solidFill>
                  <a:schemeClr val="accent6">
                    <a:lumMod val="75000"/>
                  </a:schemeClr>
                </a:solidFill>
              </a:defRPr>
            </a:lvl2pPr>
            <a:lvl3pPr>
              <a:defRPr>
                <a:solidFill>
                  <a:schemeClr val="accent6">
                    <a:lumMod val="75000"/>
                  </a:schemeClr>
                </a:solidFill>
              </a:defRPr>
            </a:lvl3pPr>
            <a:lvl4pPr>
              <a:defRPr>
                <a:solidFill>
                  <a:schemeClr val="accent6">
                    <a:lumMod val="75000"/>
                  </a:schemeClr>
                </a:solidFill>
              </a:defRPr>
            </a:lvl4pPr>
            <a:lvl5pPr>
              <a:defRPr>
                <a:solidFill>
                  <a:schemeClr val="accent6">
                    <a:lumMod val="75000"/>
                  </a:schemeClr>
                </a:solidFill>
              </a:defRPr>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Tree>
    <p:extLst>
      <p:ext uri="{BB962C8B-B14F-4D97-AF65-F5344CB8AC3E}">
        <p14:creationId xmlns:p14="http://schemas.microsoft.com/office/powerpoint/2010/main" val="15430141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71799" y="4406900"/>
            <a:ext cx="5722913" cy="1362075"/>
          </a:xfrm>
        </p:spPr>
        <p:txBody>
          <a:bodyPr anchor="t"/>
          <a:lstStyle>
            <a:lvl1pPr algn="l">
              <a:defRPr sz="4000" b="1" cap="all">
                <a:solidFill>
                  <a:schemeClr val="accent2">
                    <a:lumMod val="50000"/>
                  </a:schemeClr>
                </a:solidFill>
              </a:defRPr>
            </a:lvl1pPr>
          </a:lstStyle>
          <a:p>
            <a:r>
              <a:rPr lang="ru-RU" dirty="0" smtClean="0"/>
              <a:t>Образец заголовка</a:t>
            </a:r>
            <a:endParaRPr lang="ru-RU" dirty="0"/>
          </a:p>
        </p:txBody>
      </p:sp>
      <p:sp>
        <p:nvSpPr>
          <p:cNvPr id="3" name="Текст 2"/>
          <p:cNvSpPr>
            <a:spLocks noGrp="1"/>
          </p:cNvSpPr>
          <p:nvPr>
            <p:ph type="body" idx="1"/>
          </p:nvPr>
        </p:nvSpPr>
        <p:spPr>
          <a:xfrm>
            <a:off x="2771799" y="2906713"/>
            <a:ext cx="5722913" cy="1500187"/>
          </a:xfrm>
        </p:spPr>
        <p:txBody>
          <a:bodyPr anchor="b"/>
          <a:lstStyle>
            <a:lvl1pPr marL="0" indent="0">
              <a:buNone/>
              <a:defRPr sz="2000">
                <a:solidFill>
                  <a:schemeClr val="accent2">
                    <a:lumMod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dirty="0" smtClean="0"/>
              <a:t>Образец текста</a:t>
            </a:r>
          </a:p>
        </p:txBody>
      </p:sp>
      <p:sp>
        <p:nvSpPr>
          <p:cNvPr id="4" name="Дата 3"/>
          <p:cNvSpPr>
            <a:spLocks noGrp="1"/>
          </p:cNvSpPr>
          <p:nvPr>
            <p:ph type="dt" sz="half" idx="10"/>
          </p:nvPr>
        </p:nvSpPr>
        <p:spPr/>
        <p:txBody>
          <a:bodyPr/>
          <a:lstStyle>
            <a:lvl1pPr>
              <a:defRPr>
                <a:solidFill>
                  <a:schemeClr val="accent2">
                    <a:lumMod val="50000"/>
                  </a:schemeClr>
                </a:solidFill>
              </a:defRPr>
            </a:lvl1pPr>
          </a:lstStyle>
          <a:p>
            <a:fld id="{A5E48A96-E1BB-4C8F-80B2-32A47A48A9D5}" type="datetimeFigureOut">
              <a:rPr lang="ru-RU" smtClean="0"/>
              <a:pPr/>
              <a:t>27.01.2023</a:t>
            </a:fld>
            <a:endParaRPr lang="ru-RU"/>
          </a:p>
        </p:txBody>
      </p:sp>
      <p:sp>
        <p:nvSpPr>
          <p:cNvPr id="5" name="Нижний колонтитул 4"/>
          <p:cNvSpPr>
            <a:spLocks noGrp="1"/>
          </p:cNvSpPr>
          <p:nvPr>
            <p:ph type="ftr" sz="quarter" idx="11"/>
          </p:nvPr>
        </p:nvSpPr>
        <p:spPr/>
        <p:txBody>
          <a:bodyPr/>
          <a:lstStyle>
            <a:lvl1pPr>
              <a:defRPr>
                <a:solidFill>
                  <a:schemeClr val="accent2">
                    <a:lumMod val="50000"/>
                  </a:schemeClr>
                </a:solidFill>
              </a:defRPr>
            </a:lvl1pPr>
          </a:lstStyle>
          <a:p>
            <a:endParaRPr lang="ru-RU"/>
          </a:p>
        </p:txBody>
      </p:sp>
      <p:sp>
        <p:nvSpPr>
          <p:cNvPr id="6" name="Номер слайда 5"/>
          <p:cNvSpPr>
            <a:spLocks noGrp="1"/>
          </p:cNvSpPr>
          <p:nvPr>
            <p:ph type="sldNum" sz="quarter" idx="12"/>
          </p:nvPr>
        </p:nvSpPr>
        <p:spPr/>
        <p:txBody>
          <a:bodyPr/>
          <a:lstStyle>
            <a:lvl1pPr>
              <a:defRPr>
                <a:solidFill>
                  <a:schemeClr val="accent2">
                    <a:lumMod val="5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026654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bg1">
                    <a:lumMod val="95000"/>
                  </a:schemeClr>
                </a:solidFill>
              </a:defRPr>
            </a:lvl1pPr>
          </a:lstStyle>
          <a:p>
            <a:r>
              <a:rPr lang="ru-RU" dirty="0" smtClean="0"/>
              <a:t>Образец заголовка</a:t>
            </a:r>
            <a:endParaRPr lang="ru-RU" dirty="0"/>
          </a:p>
        </p:txBody>
      </p:sp>
      <p:sp>
        <p:nvSpPr>
          <p:cNvPr id="3" name="Объект 2"/>
          <p:cNvSpPr>
            <a:spLocks noGrp="1"/>
          </p:cNvSpPr>
          <p:nvPr>
            <p:ph sz="half" idx="1"/>
          </p:nvPr>
        </p:nvSpPr>
        <p:spPr>
          <a:xfrm>
            <a:off x="179512" y="2060848"/>
            <a:ext cx="4320480" cy="4093915"/>
          </a:xfrm>
        </p:spPr>
        <p:txBody>
          <a:bodyPr/>
          <a:lstStyle>
            <a:lvl1pPr>
              <a:defRPr sz="2800">
                <a:solidFill>
                  <a:schemeClr val="bg1">
                    <a:lumMod val="95000"/>
                  </a:schemeClr>
                </a:solidFill>
              </a:defRPr>
            </a:lvl1pPr>
            <a:lvl2pPr>
              <a:defRPr sz="2400">
                <a:solidFill>
                  <a:schemeClr val="bg1">
                    <a:lumMod val="95000"/>
                  </a:schemeClr>
                </a:solidFill>
              </a:defRPr>
            </a:lvl2pPr>
            <a:lvl3pPr>
              <a:defRPr sz="2000">
                <a:solidFill>
                  <a:schemeClr val="bg1">
                    <a:lumMod val="95000"/>
                  </a:schemeClr>
                </a:solidFill>
              </a:defRPr>
            </a:lvl3pPr>
            <a:lvl4pPr>
              <a:defRPr sz="1800">
                <a:solidFill>
                  <a:schemeClr val="bg1">
                    <a:lumMod val="95000"/>
                  </a:schemeClr>
                </a:solidFill>
              </a:defRPr>
            </a:lvl4pPr>
            <a:lvl5pPr>
              <a:defRPr sz="1800">
                <a:solidFill>
                  <a:schemeClr val="bg1">
                    <a:lumMod val="95000"/>
                  </a:schemeClr>
                </a:solidFill>
              </a:defRPr>
            </a:lvl5pPr>
            <a:lvl6pPr>
              <a:defRPr sz="1800"/>
            </a:lvl6pPr>
            <a:lvl7pPr>
              <a:defRPr sz="1800"/>
            </a:lvl7pPr>
            <a:lvl8pPr>
              <a:defRPr sz="1800"/>
            </a:lvl8pPr>
            <a:lvl9pPr>
              <a:defRPr sz="18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Объект 3"/>
          <p:cNvSpPr>
            <a:spLocks noGrp="1"/>
          </p:cNvSpPr>
          <p:nvPr>
            <p:ph sz="half" idx="2"/>
          </p:nvPr>
        </p:nvSpPr>
        <p:spPr>
          <a:xfrm>
            <a:off x="4644008" y="2071389"/>
            <a:ext cx="4320480" cy="4093915"/>
          </a:xfrm>
        </p:spPr>
        <p:txBody>
          <a:bodyPr/>
          <a:lstStyle>
            <a:lvl1pPr>
              <a:defRPr sz="2800">
                <a:solidFill>
                  <a:schemeClr val="bg1">
                    <a:lumMod val="95000"/>
                  </a:schemeClr>
                </a:solidFill>
              </a:defRPr>
            </a:lvl1pPr>
            <a:lvl2pPr>
              <a:defRPr sz="2400">
                <a:solidFill>
                  <a:schemeClr val="bg1">
                    <a:lumMod val="95000"/>
                  </a:schemeClr>
                </a:solidFill>
              </a:defRPr>
            </a:lvl2pPr>
            <a:lvl3pPr>
              <a:defRPr sz="2000">
                <a:solidFill>
                  <a:schemeClr val="bg1">
                    <a:lumMod val="95000"/>
                  </a:schemeClr>
                </a:solidFill>
              </a:defRPr>
            </a:lvl3pPr>
            <a:lvl4pPr>
              <a:defRPr sz="1800">
                <a:solidFill>
                  <a:schemeClr val="bg1">
                    <a:lumMod val="95000"/>
                  </a:schemeClr>
                </a:solidFill>
              </a:defRPr>
            </a:lvl4pPr>
            <a:lvl5pPr>
              <a:defRPr sz="1800">
                <a:solidFill>
                  <a:schemeClr val="bg1">
                    <a:lumMod val="95000"/>
                  </a:schemeClr>
                </a:solidFill>
              </a:defRPr>
            </a:lvl5pPr>
            <a:lvl6pPr>
              <a:defRPr sz="1800"/>
            </a:lvl6pPr>
            <a:lvl7pPr>
              <a:defRPr sz="1800"/>
            </a:lvl7pPr>
            <a:lvl8pPr>
              <a:defRPr sz="1800"/>
            </a:lvl8pPr>
            <a:lvl9pPr>
              <a:defRPr sz="18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5" name="Дата 4"/>
          <p:cNvSpPr>
            <a:spLocks noGrp="1"/>
          </p:cNvSpPr>
          <p:nvPr>
            <p:ph type="dt" sz="half" idx="10"/>
          </p:nvPr>
        </p:nvSpPr>
        <p:spPr/>
        <p:txBody>
          <a:bodyPr/>
          <a:lstStyle>
            <a:lvl1pPr>
              <a:defRPr>
                <a:solidFill>
                  <a:schemeClr val="bg1">
                    <a:lumMod val="95000"/>
                  </a:schemeClr>
                </a:solidFill>
              </a:defRPr>
            </a:lvl1pPr>
          </a:lstStyle>
          <a:p>
            <a:fld id="{A5E48A96-E1BB-4C8F-80B2-32A47A48A9D5}" type="datetimeFigureOut">
              <a:rPr lang="ru-RU" smtClean="0"/>
              <a:pPr/>
              <a:t>27.01.2023</a:t>
            </a:fld>
            <a:endParaRPr lang="ru-RU"/>
          </a:p>
        </p:txBody>
      </p:sp>
      <p:sp>
        <p:nvSpPr>
          <p:cNvPr id="6" name="Нижний колонтитул 5"/>
          <p:cNvSpPr>
            <a:spLocks noGrp="1"/>
          </p:cNvSpPr>
          <p:nvPr>
            <p:ph type="ftr" sz="quarter" idx="11"/>
          </p:nvPr>
        </p:nvSpPr>
        <p:spPr/>
        <p:txBody>
          <a:bodyPr/>
          <a:lstStyle>
            <a:lvl1pPr>
              <a:defRPr>
                <a:solidFill>
                  <a:schemeClr val="bg1">
                    <a:lumMod val="95000"/>
                  </a:schemeClr>
                </a:solidFill>
              </a:defRPr>
            </a:lvl1pPr>
          </a:lstStyle>
          <a:p>
            <a:endParaRPr lang="ru-RU"/>
          </a:p>
        </p:txBody>
      </p:sp>
      <p:sp>
        <p:nvSpPr>
          <p:cNvPr id="7" name="Номер слайда 6"/>
          <p:cNvSpPr>
            <a:spLocks noGrp="1"/>
          </p:cNvSpPr>
          <p:nvPr>
            <p:ph type="sldNum" sz="quarter" idx="12"/>
          </p:nvPr>
        </p:nvSpPr>
        <p:spPr/>
        <p:txBody>
          <a:bodyPr/>
          <a:lstStyle>
            <a:lvl1pPr>
              <a:defRPr>
                <a:solidFill>
                  <a:schemeClr val="bg1">
                    <a:lumMod val="95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3891339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1">
                    <a:lumMod val="50000"/>
                  </a:schemeClr>
                </a:solidFill>
              </a:defRPr>
            </a:lvl1pPr>
          </a:lstStyle>
          <a:p>
            <a:r>
              <a:rPr lang="ru-RU" dirty="0" smtClean="0"/>
              <a:t>Образец заголовка</a:t>
            </a:r>
            <a:endParaRPr lang="ru-RU" dirty="0"/>
          </a:p>
        </p:txBody>
      </p:sp>
      <p:sp>
        <p:nvSpPr>
          <p:cNvPr id="3" name="Текст 2"/>
          <p:cNvSpPr>
            <a:spLocks noGrp="1"/>
          </p:cNvSpPr>
          <p:nvPr>
            <p:ph type="body" idx="1"/>
          </p:nvPr>
        </p:nvSpPr>
        <p:spPr>
          <a:xfrm>
            <a:off x="251520" y="1916832"/>
            <a:ext cx="4176464" cy="639762"/>
          </a:xfrm>
        </p:spPr>
        <p:txBody>
          <a:bodyPr anchor="b"/>
          <a:lstStyle>
            <a:lvl1pPr marL="0" indent="0">
              <a:buNone/>
              <a:defRPr sz="2400" b="1">
                <a:solidFill>
                  <a:schemeClr val="accent6">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smtClean="0"/>
              <a:t>Образец текста</a:t>
            </a:r>
          </a:p>
        </p:txBody>
      </p:sp>
      <p:sp>
        <p:nvSpPr>
          <p:cNvPr id="4" name="Объект 3"/>
          <p:cNvSpPr>
            <a:spLocks noGrp="1"/>
          </p:cNvSpPr>
          <p:nvPr>
            <p:ph sz="half" idx="2"/>
          </p:nvPr>
        </p:nvSpPr>
        <p:spPr>
          <a:xfrm>
            <a:off x="251520" y="2556594"/>
            <a:ext cx="4176464" cy="3951288"/>
          </a:xfrm>
        </p:spPr>
        <p:txBody>
          <a:bodyPr/>
          <a:lstStyle>
            <a:lvl1pPr>
              <a:defRPr sz="2400">
                <a:solidFill>
                  <a:schemeClr val="accent6">
                    <a:lumMod val="60000"/>
                    <a:lumOff val="40000"/>
                  </a:schemeClr>
                </a:solidFill>
              </a:defRPr>
            </a:lvl1pPr>
            <a:lvl2pPr>
              <a:defRPr sz="2000">
                <a:solidFill>
                  <a:schemeClr val="accent6">
                    <a:lumMod val="60000"/>
                    <a:lumOff val="40000"/>
                  </a:schemeClr>
                </a:solidFill>
              </a:defRPr>
            </a:lvl2pPr>
            <a:lvl3pPr>
              <a:defRPr sz="1800">
                <a:solidFill>
                  <a:schemeClr val="accent6">
                    <a:lumMod val="60000"/>
                    <a:lumOff val="40000"/>
                  </a:schemeClr>
                </a:solidFill>
              </a:defRPr>
            </a:lvl3pPr>
            <a:lvl4pPr>
              <a:defRPr sz="1600">
                <a:solidFill>
                  <a:schemeClr val="accent6">
                    <a:lumMod val="60000"/>
                    <a:lumOff val="40000"/>
                  </a:schemeClr>
                </a:solidFill>
              </a:defRPr>
            </a:lvl4pPr>
            <a:lvl5pPr>
              <a:defRPr sz="1600">
                <a:solidFill>
                  <a:schemeClr val="accent6">
                    <a:lumMod val="60000"/>
                    <a:lumOff val="40000"/>
                  </a:schemeClr>
                </a:solidFill>
              </a:defRPr>
            </a:lvl5pPr>
            <a:lvl6pPr>
              <a:defRPr sz="1600"/>
            </a:lvl6pPr>
            <a:lvl7pPr>
              <a:defRPr sz="1600"/>
            </a:lvl7pPr>
            <a:lvl8pPr>
              <a:defRPr sz="1600"/>
            </a:lvl8pPr>
            <a:lvl9pPr>
              <a:defRPr sz="16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5" name="Текст 4"/>
          <p:cNvSpPr>
            <a:spLocks noGrp="1"/>
          </p:cNvSpPr>
          <p:nvPr>
            <p:ph type="body" sz="quarter" idx="3"/>
          </p:nvPr>
        </p:nvSpPr>
        <p:spPr>
          <a:xfrm>
            <a:off x="4716016" y="1934294"/>
            <a:ext cx="4248472" cy="639762"/>
          </a:xfrm>
        </p:spPr>
        <p:txBody>
          <a:bodyPr anchor="b"/>
          <a:lstStyle>
            <a:lvl1pPr marL="0" indent="0">
              <a:buNone/>
              <a:defRPr sz="2400" b="1">
                <a:solidFill>
                  <a:schemeClr val="accent6">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dirty="0" smtClean="0"/>
              <a:t>Образец текста</a:t>
            </a:r>
          </a:p>
        </p:txBody>
      </p:sp>
      <p:sp>
        <p:nvSpPr>
          <p:cNvPr id="6" name="Объект 5"/>
          <p:cNvSpPr>
            <a:spLocks noGrp="1"/>
          </p:cNvSpPr>
          <p:nvPr>
            <p:ph sz="quarter" idx="4"/>
          </p:nvPr>
        </p:nvSpPr>
        <p:spPr>
          <a:xfrm>
            <a:off x="4716016" y="2574056"/>
            <a:ext cx="4248472" cy="3951288"/>
          </a:xfrm>
        </p:spPr>
        <p:txBody>
          <a:bodyPr/>
          <a:lstStyle>
            <a:lvl1pPr>
              <a:defRPr sz="2400">
                <a:solidFill>
                  <a:schemeClr val="accent6">
                    <a:lumMod val="60000"/>
                    <a:lumOff val="40000"/>
                  </a:schemeClr>
                </a:solidFill>
              </a:defRPr>
            </a:lvl1pPr>
            <a:lvl2pPr>
              <a:defRPr sz="2000">
                <a:solidFill>
                  <a:schemeClr val="accent6">
                    <a:lumMod val="60000"/>
                    <a:lumOff val="40000"/>
                  </a:schemeClr>
                </a:solidFill>
              </a:defRPr>
            </a:lvl2pPr>
            <a:lvl3pPr>
              <a:defRPr sz="1800">
                <a:solidFill>
                  <a:schemeClr val="accent6">
                    <a:lumMod val="60000"/>
                    <a:lumOff val="40000"/>
                  </a:schemeClr>
                </a:solidFill>
              </a:defRPr>
            </a:lvl3pPr>
            <a:lvl4pPr>
              <a:defRPr sz="1600">
                <a:solidFill>
                  <a:schemeClr val="accent6">
                    <a:lumMod val="60000"/>
                    <a:lumOff val="40000"/>
                  </a:schemeClr>
                </a:solidFill>
              </a:defRPr>
            </a:lvl4pPr>
            <a:lvl5pPr>
              <a:defRPr sz="1600">
                <a:solidFill>
                  <a:schemeClr val="accent6">
                    <a:lumMod val="60000"/>
                    <a:lumOff val="40000"/>
                  </a:schemeClr>
                </a:solidFill>
              </a:defRPr>
            </a:lvl5pPr>
            <a:lvl6pPr>
              <a:defRPr sz="1600"/>
            </a:lvl6pPr>
            <a:lvl7pPr>
              <a:defRPr sz="1600"/>
            </a:lvl7pPr>
            <a:lvl8pPr>
              <a:defRPr sz="1600"/>
            </a:lvl8pPr>
            <a:lvl9pPr>
              <a:defRPr sz="1600"/>
            </a:lvl9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7" name="Дата 6"/>
          <p:cNvSpPr>
            <a:spLocks noGrp="1"/>
          </p:cNvSpPr>
          <p:nvPr>
            <p:ph type="dt" sz="half" idx="10"/>
          </p:nvPr>
        </p:nvSpPr>
        <p:spPr>
          <a:xfrm>
            <a:off x="1375310" y="6410896"/>
            <a:ext cx="1215489" cy="365125"/>
          </a:xfrm>
        </p:spPr>
        <p:txBody>
          <a:bodyPr/>
          <a:lstStyle>
            <a:lvl1pPr>
              <a:defRPr>
                <a:solidFill>
                  <a:schemeClr val="accent6">
                    <a:lumMod val="60000"/>
                    <a:lumOff val="40000"/>
                  </a:schemeClr>
                </a:solidFill>
              </a:defRPr>
            </a:lvl1pPr>
          </a:lstStyle>
          <a:p>
            <a:fld id="{A5E48A96-E1BB-4C8F-80B2-32A47A48A9D5}" type="datetimeFigureOut">
              <a:rPr lang="ru-RU" smtClean="0"/>
              <a:pPr/>
              <a:t>27.01.2023</a:t>
            </a:fld>
            <a:endParaRPr lang="ru-RU"/>
          </a:p>
        </p:txBody>
      </p:sp>
      <p:sp>
        <p:nvSpPr>
          <p:cNvPr id="8" name="Нижний колонтитул 7"/>
          <p:cNvSpPr>
            <a:spLocks noGrp="1"/>
          </p:cNvSpPr>
          <p:nvPr>
            <p:ph type="ftr" sz="quarter" idx="11"/>
          </p:nvPr>
        </p:nvSpPr>
        <p:spPr>
          <a:xfrm>
            <a:off x="4154184" y="6356350"/>
            <a:ext cx="1649592" cy="365125"/>
          </a:xfrm>
        </p:spPr>
        <p:txBody>
          <a:bodyPr/>
          <a:lstStyle>
            <a:lvl1pPr>
              <a:defRPr>
                <a:solidFill>
                  <a:schemeClr val="accent6">
                    <a:lumMod val="60000"/>
                    <a:lumOff val="40000"/>
                  </a:schemeClr>
                </a:solidFill>
              </a:defRPr>
            </a:lvl1pPr>
          </a:lstStyle>
          <a:p>
            <a:endParaRPr lang="ru-RU"/>
          </a:p>
        </p:txBody>
      </p:sp>
      <p:sp>
        <p:nvSpPr>
          <p:cNvPr id="9" name="Номер слайда 8"/>
          <p:cNvSpPr>
            <a:spLocks noGrp="1"/>
          </p:cNvSpPr>
          <p:nvPr>
            <p:ph type="sldNum" sz="quarter" idx="12"/>
          </p:nvPr>
        </p:nvSpPr>
        <p:spPr>
          <a:xfrm>
            <a:off x="7471310" y="6356350"/>
            <a:ext cx="1215489" cy="365125"/>
          </a:xfrm>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16599334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1">
                    <a:lumMod val="50000"/>
                  </a:schemeClr>
                </a:solidFill>
              </a:defRPr>
            </a:lvl1pPr>
          </a:lstStyle>
          <a:p>
            <a:r>
              <a:rPr lang="ru-RU" dirty="0" smtClean="0"/>
              <a:t>Образец заголовка</a:t>
            </a:r>
            <a:endParaRPr lang="ru-RU" dirty="0"/>
          </a:p>
        </p:txBody>
      </p:sp>
      <p:sp>
        <p:nvSpPr>
          <p:cNvPr id="3" name="Дата 2"/>
          <p:cNvSpPr>
            <a:spLocks noGrp="1"/>
          </p:cNvSpPr>
          <p:nvPr>
            <p:ph type="dt" sz="half" idx="10"/>
          </p:nvPr>
        </p:nvSpPr>
        <p:spPr/>
        <p:txBody>
          <a:bodyPr/>
          <a:lstStyle>
            <a:lvl1pPr>
              <a:defRPr>
                <a:solidFill>
                  <a:schemeClr val="accent6">
                    <a:lumMod val="60000"/>
                    <a:lumOff val="40000"/>
                  </a:schemeClr>
                </a:solidFill>
              </a:defRPr>
            </a:lvl1pPr>
          </a:lstStyle>
          <a:p>
            <a:fld id="{A5E48A96-E1BB-4C8F-80B2-32A47A48A9D5}" type="datetimeFigureOut">
              <a:rPr lang="ru-RU" smtClean="0"/>
              <a:pPr/>
              <a:t>27.01.2023</a:t>
            </a:fld>
            <a:endParaRPr lang="ru-RU"/>
          </a:p>
        </p:txBody>
      </p:sp>
      <p:sp>
        <p:nvSpPr>
          <p:cNvPr id="4" name="Нижний колонтитул 3"/>
          <p:cNvSpPr>
            <a:spLocks noGrp="1"/>
          </p:cNvSpPr>
          <p:nvPr>
            <p:ph type="ftr" sz="quarter" idx="11"/>
          </p:nvPr>
        </p:nvSpPr>
        <p:spPr/>
        <p:txBody>
          <a:bodyPr/>
          <a:lstStyle>
            <a:lvl1pPr>
              <a:defRPr>
                <a:solidFill>
                  <a:schemeClr val="accent6">
                    <a:lumMod val="60000"/>
                    <a:lumOff val="40000"/>
                  </a:schemeClr>
                </a:solidFill>
              </a:defRPr>
            </a:lvl1pPr>
          </a:lstStyle>
          <a:p>
            <a:endParaRPr lang="ru-RU"/>
          </a:p>
        </p:txBody>
      </p:sp>
      <p:sp>
        <p:nvSpPr>
          <p:cNvPr id="5" name="Номер слайда 4"/>
          <p:cNvSpPr>
            <a:spLocks noGrp="1"/>
          </p:cNvSpPr>
          <p:nvPr>
            <p:ph type="sldNum" sz="quarter" idx="12"/>
          </p:nvPr>
        </p:nvSpPr>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172457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accent6">
                    <a:lumMod val="60000"/>
                    <a:lumOff val="40000"/>
                  </a:schemeClr>
                </a:solidFill>
              </a:defRPr>
            </a:lvl1pPr>
          </a:lstStyle>
          <a:p>
            <a:fld id="{A5E48A96-E1BB-4C8F-80B2-32A47A48A9D5}" type="datetimeFigureOut">
              <a:rPr lang="ru-RU" smtClean="0"/>
              <a:pPr/>
              <a:t>27.01.2023</a:t>
            </a:fld>
            <a:endParaRPr lang="ru-RU"/>
          </a:p>
        </p:txBody>
      </p:sp>
      <p:sp>
        <p:nvSpPr>
          <p:cNvPr id="3" name="Нижний колонтитул 2"/>
          <p:cNvSpPr>
            <a:spLocks noGrp="1"/>
          </p:cNvSpPr>
          <p:nvPr>
            <p:ph type="ftr" sz="quarter" idx="11"/>
          </p:nvPr>
        </p:nvSpPr>
        <p:spPr/>
        <p:txBody>
          <a:bodyPr/>
          <a:lstStyle>
            <a:lvl1pPr>
              <a:defRPr>
                <a:solidFill>
                  <a:schemeClr val="accent6">
                    <a:lumMod val="60000"/>
                    <a:lumOff val="40000"/>
                  </a:schemeClr>
                </a:solidFill>
              </a:defRPr>
            </a:lvl1pPr>
          </a:lstStyle>
          <a:p>
            <a:endParaRPr lang="ru-RU"/>
          </a:p>
        </p:txBody>
      </p:sp>
      <p:sp>
        <p:nvSpPr>
          <p:cNvPr id="4" name="Номер слайда 3"/>
          <p:cNvSpPr>
            <a:spLocks noGrp="1"/>
          </p:cNvSpPr>
          <p:nvPr>
            <p:ph type="sldNum" sz="quarter" idx="12"/>
          </p:nvPr>
        </p:nvSpPr>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6159515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3622"/>
            <a:ext cx="3008313" cy="921478"/>
          </a:xfrm>
        </p:spPr>
        <p:txBody>
          <a:bodyPr anchor="b"/>
          <a:lstStyle>
            <a:lvl1pPr algn="l">
              <a:defRPr sz="2000" b="1">
                <a:solidFill>
                  <a:schemeClr val="accent6">
                    <a:lumMod val="60000"/>
                    <a:lumOff val="40000"/>
                  </a:schemeClr>
                </a:solidFill>
              </a:defRPr>
            </a:lvl1pPr>
          </a:lstStyle>
          <a:p>
            <a:r>
              <a:rPr lang="ru-RU" dirty="0" smtClean="0"/>
              <a:t>Образец заголовка</a:t>
            </a:r>
            <a:endParaRPr lang="ru-RU" dirty="0"/>
          </a:p>
        </p:txBody>
      </p:sp>
      <p:sp>
        <p:nvSpPr>
          <p:cNvPr id="3" name="Объект 2"/>
          <p:cNvSpPr>
            <a:spLocks noGrp="1"/>
          </p:cNvSpPr>
          <p:nvPr>
            <p:ph idx="1"/>
          </p:nvPr>
        </p:nvSpPr>
        <p:spPr>
          <a:xfrm>
            <a:off x="3563888" y="1916832"/>
            <a:ext cx="5111750" cy="4353347"/>
          </a:xfrm>
        </p:spPr>
        <p:txBody>
          <a:bodyPr/>
          <a:lstStyle>
            <a:lvl1pPr>
              <a:defRPr sz="3200">
                <a:solidFill>
                  <a:schemeClr val="accent6">
                    <a:lumMod val="60000"/>
                    <a:lumOff val="40000"/>
                  </a:schemeClr>
                </a:solidFill>
              </a:defRPr>
            </a:lvl1pPr>
            <a:lvl2pPr>
              <a:defRPr sz="2800">
                <a:solidFill>
                  <a:schemeClr val="accent6">
                    <a:lumMod val="60000"/>
                    <a:lumOff val="40000"/>
                  </a:schemeClr>
                </a:solidFill>
              </a:defRPr>
            </a:lvl2pPr>
            <a:lvl3pPr>
              <a:defRPr sz="2400">
                <a:solidFill>
                  <a:schemeClr val="accent6">
                    <a:lumMod val="60000"/>
                    <a:lumOff val="40000"/>
                  </a:schemeClr>
                </a:solidFill>
              </a:defRPr>
            </a:lvl3pPr>
            <a:lvl4pPr>
              <a:defRPr sz="2000">
                <a:solidFill>
                  <a:schemeClr val="accent6">
                    <a:lumMod val="60000"/>
                    <a:lumOff val="40000"/>
                  </a:schemeClr>
                </a:solidFill>
              </a:defRPr>
            </a:lvl4pPr>
            <a:lvl5pPr>
              <a:defRPr sz="2000">
                <a:solidFill>
                  <a:schemeClr val="accent6">
                    <a:lumMod val="60000"/>
                    <a:lumOff val="40000"/>
                  </a:schemeClr>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solidFill>
                  <a:schemeClr val="accent6">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solidFill>
                  <a:schemeClr val="accent6">
                    <a:lumMod val="60000"/>
                    <a:lumOff val="40000"/>
                  </a:schemeClr>
                </a:solidFill>
              </a:defRPr>
            </a:lvl1pPr>
          </a:lstStyle>
          <a:p>
            <a:fld id="{A5E48A96-E1BB-4C8F-80B2-32A47A48A9D5}" type="datetimeFigureOut">
              <a:rPr lang="ru-RU" smtClean="0"/>
              <a:pPr/>
              <a:t>27.01.2023</a:t>
            </a:fld>
            <a:endParaRPr lang="ru-RU"/>
          </a:p>
        </p:txBody>
      </p:sp>
      <p:sp>
        <p:nvSpPr>
          <p:cNvPr id="6" name="Нижний колонтитул 5"/>
          <p:cNvSpPr>
            <a:spLocks noGrp="1"/>
          </p:cNvSpPr>
          <p:nvPr>
            <p:ph type="ftr" sz="quarter" idx="11"/>
          </p:nvPr>
        </p:nvSpPr>
        <p:spPr/>
        <p:txBody>
          <a:bodyPr/>
          <a:lstStyle>
            <a:lvl1pPr>
              <a:defRPr>
                <a:solidFill>
                  <a:schemeClr val="accent6">
                    <a:lumMod val="60000"/>
                    <a:lumOff val="40000"/>
                  </a:schemeClr>
                </a:solidFill>
              </a:defRPr>
            </a:lvl1pPr>
          </a:lstStyle>
          <a:p>
            <a:endParaRPr lang="ru-RU"/>
          </a:p>
        </p:txBody>
      </p:sp>
      <p:sp>
        <p:nvSpPr>
          <p:cNvPr id="7" name="Номер слайда 6"/>
          <p:cNvSpPr>
            <a:spLocks noGrp="1"/>
          </p:cNvSpPr>
          <p:nvPr>
            <p:ph type="sldNum" sz="quarter" idx="12"/>
          </p:nvPr>
        </p:nvSpPr>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345489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solidFill>
                  <a:schemeClr val="accent6">
                    <a:lumMod val="60000"/>
                    <a:lumOff val="40000"/>
                  </a:schemeClr>
                </a:solidFill>
              </a:defRPr>
            </a:lvl1pPr>
          </a:lstStyle>
          <a:p>
            <a:r>
              <a:rPr lang="ru-RU" dirty="0" smtClean="0"/>
              <a:t>Образец заголовка</a:t>
            </a:r>
            <a:endParaRPr lang="ru-RU" dirty="0"/>
          </a:p>
        </p:txBody>
      </p:sp>
      <p:sp>
        <p:nvSpPr>
          <p:cNvPr id="3" name="Рисунок 2"/>
          <p:cNvSpPr>
            <a:spLocks noGrp="1"/>
          </p:cNvSpPr>
          <p:nvPr>
            <p:ph type="pic" idx="1"/>
          </p:nvPr>
        </p:nvSpPr>
        <p:spPr>
          <a:xfrm>
            <a:off x="1792288" y="612775"/>
            <a:ext cx="5486400" cy="4114800"/>
          </a:xfrm>
        </p:spPr>
        <p:txBody>
          <a:bodyPr/>
          <a:lstStyle>
            <a:lvl1pPr marL="0" indent="0">
              <a:buNone/>
              <a:defRPr sz="3200">
                <a:solidFill>
                  <a:schemeClr val="accent6">
                    <a:lumMod val="60000"/>
                    <a:lumOff val="4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dirty="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solidFill>
                  <a:schemeClr val="accent6">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solidFill>
                  <a:schemeClr val="accent6">
                    <a:lumMod val="60000"/>
                    <a:lumOff val="40000"/>
                  </a:schemeClr>
                </a:solidFill>
              </a:defRPr>
            </a:lvl1pPr>
          </a:lstStyle>
          <a:p>
            <a:fld id="{A5E48A96-E1BB-4C8F-80B2-32A47A48A9D5}" type="datetimeFigureOut">
              <a:rPr lang="ru-RU" smtClean="0"/>
              <a:pPr/>
              <a:t>27.01.2023</a:t>
            </a:fld>
            <a:endParaRPr lang="ru-RU"/>
          </a:p>
        </p:txBody>
      </p:sp>
      <p:sp>
        <p:nvSpPr>
          <p:cNvPr id="6" name="Нижний колонтитул 5"/>
          <p:cNvSpPr>
            <a:spLocks noGrp="1"/>
          </p:cNvSpPr>
          <p:nvPr>
            <p:ph type="ftr" sz="quarter" idx="11"/>
          </p:nvPr>
        </p:nvSpPr>
        <p:spPr/>
        <p:txBody>
          <a:bodyPr/>
          <a:lstStyle>
            <a:lvl1pPr>
              <a:defRPr>
                <a:solidFill>
                  <a:schemeClr val="accent6">
                    <a:lumMod val="60000"/>
                    <a:lumOff val="40000"/>
                  </a:schemeClr>
                </a:solidFill>
              </a:defRPr>
            </a:lvl1pPr>
          </a:lstStyle>
          <a:p>
            <a:endParaRPr lang="ru-RU"/>
          </a:p>
        </p:txBody>
      </p:sp>
      <p:sp>
        <p:nvSpPr>
          <p:cNvPr id="7" name="Номер слайда 6"/>
          <p:cNvSpPr>
            <a:spLocks noGrp="1"/>
          </p:cNvSpPr>
          <p:nvPr>
            <p:ph type="sldNum" sz="quarter" idx="12"/>
          </p:nvPr>
        </p:nvSpPr>
        <p:spPr/>
        <p:txBody>
          <a:bodyPr/>
          <a:lstStyle>
            <a:lvl1pPr>
              <a:defRPr>
                <a:solidFill>
                  <a:schemeClr val="accent6">
                    <a:lumMod val="60000"/>
                    <a:lumOff val="40000"/>
                  </a:schemeClr>
                </a:solidFill>
              </a:defRPr>
            </a:lvl1pPr>
          </a:lstStyle>
          <a:p>
            <a:fld id="{544A1F6A-164B-43BA-A19E-4AE6BB502A21}" type="slidenum">
              <a:rPr lang="ru-RU" smtClean="0"/>
              <a:pPr/>
              <a:t>‹#›</a:t>
            </a:fld>
            <a:endParaRPr lang="ru-RU"/>
          </a:p>
        </p:txBody>
      </p:sp>
    </p:spTree>
    <p:extLst>
      <p:ext uri="{BB962C8B-B14F-4D97-AF65-F5344CB8AC3E}">
        <p14:creationId xmlns:p14="http://schemas.microsoft.com/office/powerpoint/2010/main" val="27586054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s://presentation-creation.ru/"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8856984" cy="1224136"/>
          </a:xfrm>
          <a:prstGeom prst="rect">
            <a:avLst/>
          </a:prstGeom>
        </p:spPr>
        <p:txBody>
          <a:bodyPr vert="horz" lIns="91440" tIns="45720" rIns="91440" bIns="45720" rtlCol="0" anchor="ctr">
            <a:normAutofit/>
          </a:bodyPr>
          <a:lstStyle/>
          <a:p>
            <a:r>
              <a:rPr lang="ru-RU" dirty="0" smtClean="0"/>
              <a:t>Образец заголовка</a:t>
            </a:r>
            <a:endParaRPr lang="ru-RU" dirty="0"/>
          </a:p>
        </p:txBody>
      </p:sp>
      <p:sp>
        <p:nvSpPr>
          <p:cNvPr id="3" name="Текст 2"/>
          <p:cNvSpPr>
            <a:spLocks noGrp="1"/>
          </p:cNvSpPr>
          <p:nvPr>
            <p:ph type="body" idx="1"/>
          </p:nvPr>
        </p:nvSpPr>
        <p:spPr>
          <a:xfrm>
            <a:off x="251520" y="1556792"/>
            <a:ext cx="6408712" cy="4680520"/>
          </a:xfrm>
          <a:prstGeom prst="rect">
            <a:avLst/>
          </a:prstGeom>
        </p:spPr>
        <p:txBody>
          <a:bodyPr vert="horz" lIns="91440" tIns="45720" rIns="91440" bIns="45720" rtlCol="0">
            <a:normAutofit/>
          </a:body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ru-RU" dirty="0"/>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accent6">
                    <a:lumMod val="75000"/>
                  </a:schemeClr>
                </a:solidFill>
              </a:defRPr>
            </a:lvl1pPr>
          </a:lstStyle>
          <a:p>
            <a:fld id="{A5E48A96-E1BB-4C8F-80B2-32A47A48A9D5}" type="datetimeFigureOut">
              <a:rPr lang="ru-RU" smtClean="0"/>
              <a:pPr/>
              <a:t>27.01.2023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accent6">
                    <a:lumMod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accent6">
                    <a:lumMod val="75000"/>
                  </a:schemeClr>
                </a:solidFill>
              </a:defRPr>
            </a:lvl1pPr>
          </a:lstStyle>
          <a:p>
            <a:fld id="{544A1F6A-164B-43BA-A19E-4AE6BB502A21}" type="slidenum">
              <a:rPr lang="ru-RU" smtClean="0"/>
              <a:pPr/>
              <a:t>‹#›</a:t>
            </a:fld>
            <a:endParaRPr lang="ru-RU"/>
          </a:p>
        </p:txBody>
      </p:sp>
      <p:pic>
        <p:nvPicPr>
          <p:cNvPr id="7" name="Рисунок 6">
            <a:hlinkClick r:id="rId14"/>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620688" y="45855"/>
            <a:ext cx="757762" cy="757762"/>
          </a:xfrm>
          <a:prstGeom prst="rect">
            <a:avLst/>
          </a:prstGeom>
        </p:spPr>
      </p:pic>
    </p:spTree>
    <p:extLst>
      <p:ext uri="{BB962C8B-B14F-4D97-AF65-F5344CB8AC3E}">
        <p14:creationId xmlns:p14="http://schemas.microsoft.com/office/powerpoint/2010/main" val="37102724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accent6">
              <a:lumMod val="75000"/>
            </a:schemeClr>
          </a:solidFill>
          <a:effectLst>
            <a:outerShdw blurRad="38100" dist="38100" dir="2700000" algn="tl">
              <a:srgbClr val="000000">
                <a:alpha val="43137"/>
              </a:srgbClr>
            </a:outerShdw>
          </a:effectLst>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accent6">
              <a:lumMod val="7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accent6">
              <a:lumMod val="7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accent6">
              <a:lumMod val="7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accent6">
              <a:lumMod val="7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accent6">
              <a:lumMod val="7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07704" y="3429000"/>
            <a:ext cx="7056784" cy="1412776"/>
          </a:xfrm>
        </p:spPr>
        <p:txBody>
          <a:bodyPr>
            <a:noAutofit/>
          </a:bodyPr>
          <a:lstStyle/>
          <a:p>
            <a:pPr algn="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ГБУ КО "Школа-интернат №7"</a:t>
            </a:r>
            <a:br>
              <a:rPr lang="ru-RU" sz="2400"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Развитие высших психических функций, коммуникативно-речевой компетенции у детей с умственной отсталостью (интеллектуальными нарушениями)  посредством  применения игровых технологий цифровых информационных </a:t>
            </a:r>
            <a:r>
              <a:rPr lang="ru-RU" sz="2400" dirty="0" smtClean="0">
                <a:latin typeface="Times New Roman" panose="02020603050405020304" pitchFamily="18" charset="0"/>
                <a:cs typeface="Times New Roman" panose="02020603050405020304" pitchFamily="18" charset="0"/>
              </a:rPr>
              <a:t>ресурсов«</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(на примере развивающего комплекса ТИМОККО ) </a:t>
            </a: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учитель </a:t>
            </a:r>
            <a:r>
              <a:rPr lang="ru-RU" sz="1800" dirty="0" smtClean="0">
                <a:latin typeface="Times New Roman" panose="02020603050405020304" pitchFamily="18" charset="0"/>
                <a:cs typeface="Times New Roman" panose="02020603050405020304" pitchFamily="18" charset="0"/>
              </a:rPr>
              <a:t>–логопед Кузовлева </a:t>
            </a:r>
            <a:r>
              <a:rPr lang="ru-RU" sz="1800" dirty="0">
                <a:latin typeface="Times New Roman" panose="02020603050405020304" pitchFamily="18" charset="0"/>
                <a:cs typeface="Times New Roman" panose="02020603050405020304" pitchFamily="18" charset="0"/>
              </a:rPr>
              <a:t>Дарья Владимировна </a:t>
            </a:r>
            <a:br>
              <a:rPr lang="ru-RU" sz="1800" dirty="0">
                <a:latin typeface="Times New Roman" panose="02020603050405020304" pitchFamily="18" charset="0"/>
                <a:cs typeface="Times New Roman" panose="02020603050405020304" pitchFamily="18" charset="0"/>
              </a:rPr>
            </a:br>
            <a:endParaRPr lang="ru-RU" sz="1800" b="1" dirty="0"/>
          </a:p>
        </p:txBody>
      </p:sp>
    </p:spTree>
    <p:extLst>
      <p:ext uri="{BB962C8B-B14F-4D97-AF65-F5344CB8AC3E}">
        <p14:creationId xmlns:p14="http://schemas.microsoft.com/office/powerpoint/2010/main" val="1857870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ru-RU" dirty="0"/>
              <a:t>Игра </a:t>
            </a:r>
            <a:r>
              <a:rPr lang="ru-RU" dirty="0" smtClean="0"/>
              <a:t>«Ванна с пузырями»</a:t>
            </a:r>
            <a:endParaRPr lang="ru-RU" dirty="0"/>
          </a:p>
        </p:txBody>
      </p:sp>
      <p:sp>
        <p:nvSpPr>
          <p:cNvPr id="6" name="Объект 5"/>
          <p:cNvSpPr>
            <a:spLocks noGrp="1"/>
          </p:cNvSpPr>
          <p:nvPr>
            <p:ph idx="1"/>
          </p:nvPr>
        </p:nvSpPr>
        <p:spPr>
          <a:xfrm>
            <a:off x="323528" y="1052736"/>
            <a:ext cx="5256584" cy="4896544"/>
          </a:xfrm>
        </p:spPr>
        <p:txBody>
          <a:bodyPr>
            <a:normAutofit/>
          </a:bodyPr>
          <a:lstStyle/>
          <a:p>
            <a:r>
              <a:rPr lang="ru-RU" sz="2000" dirty="0"/>
              <a:t>В этой игре обезьянка </a:t>
            </a:r>
            <a:r>
              <a:rPr lang="ru-RU" sz="2000" dirty="0" err="1"/>
              <a:t>Тимокко</a:t>
            </a:r>
            <a:r>
              <a:rPr lang="ru-RU" sz="2000" dirty="0"/>
              <a:t> сидит в ванной, задача игрока: помочь ему лопнуть пузырьки, поднимающиеся над водой. Надо управлять руками </a:t>
            </a:r>
            <a:r>
              <a:rPr lang="ru-RU" sz="2000" dirty="0" err="1"/>
              <a:t>Тимокко</a:t>
            </a:r>
            <a:r>
              <a:rPr lang="ru-RU" sz="2000" dirty="0"/>
              <a:t>, лопать зеленые пузырьки, избегая красных. Желтые пузырьки являются бонусными.</a:t>
            </a:r>
          </a:p>
          <a:p>
            <a:endParaRPr lang="ru-RU" sz="2000" dirty="0"/>
          </a:p>
          <a:p>
            <a:r>
              <a:rPr lang="ru-RU" sz="2000" b="1" dirty="0"/>
              <a:t>В игре развиваются моторные навыки: </a:t>
            </a:r>
            <a:r>
              <a:rPr lang="ru-RU" sz="2000" dirty="0"/>
              <a:t>укрепление плечевого пояса, двухсторонняя координация и равновесие.</a:t>
            </a:r>
          </a:p>
          <a:p>
            <a:endParaRPr lang="ru-RU" sz="2000" dirty="0"/>
          </a:p>
          <a:p>
            <a:r>
              <a:rPr lang="ru-RU" sz="2000" b="1" dirty="0"/>
              <a:t>Когнитивные навыки: </a:t>
            </a:r>
            <a:r>
              <a:rPr lang="ru-RU" sz="2000" dirty="0"/>
              <a:t>концентрация и внимание.</a:t>
            </a:r>
            <a:endParaRPr lang="ru-RU" sz="2400"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04349" y="1196752"/>
            <a:ext cx="2609850"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1073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ru-RU" dirty="0"/>
              <a:t>Игра </a:t>
            </a:r>
            <a:r>
              <a:rPr lang="ru-RU" dirty="0" smtClean="0"/>
              <a:t>«Повар-барабанщик»</a:t>
            </a:r>
            <a:endParaRPr lang="ru-RU" dirty="0"/>
          </a:p>
        </p:txBody>
      </p:sp>
      <p:sp>
        <p:nvSpPr>
          <p:cNvPr id="6" name="Объект 5"/>
          <p:cNvSpPr>
            <a:spLocks noGrp="1"/>
          </p:cNvSpPr>
          <p:nvPr>
            <p:ph idx="1"/>
          </p:nvPr>
        </p:nvSpPr>
        <p:spPr>
          <a:xfrm>
            <a:off x="323528" y="1052736"/>
            <a:ext cx="5256584" cy="4896544"/>
          </a:xfrm>
        </p:spPr>
        <p:txBody>
          <a:bodyPr>
            <a:normAutofit lnSpcReduction="10000"/>
          </a:bodyPr>
          <a:lstStyle/>
          <a:p>
            <a:r>
              <a:rPr lang="ru-RU" sz="2000" dirty="0"/>
              <a:t>В этой игре обезьянка </a:t>
            </a:r>
            <a:r>
              <a:rPr lang="ru-RU" sz="2000" dirty="0" err="1"/>
              <a:t>Тимокко</a:t>
            </a:r>
            <a:r>
              <a:rPr lang="ru-RU" sz="2000" dirty="0"/>
              <a:t> сидит за кухонным столом, окруженный кастрюлями и сковородками. Вместе с игроком, </a:t>
            </a:r>
            <a:r>
              <a:rPr lang="ru-RU" sz="2000" dirty="0" err="1"/>
              <a:t>Тимокко</a:t>
            </a:r>
            <a:r>
              <a:rPr lang="ru-RU" sz="2000" dirty="0"/>
              <a:t> следит за визуальными и звуковыми рядами, воспроизводимыми на кухонной посуде, и повторяет их.</a:t>
            </a:r>
          </a:p>
          <a:p>
            <a:endParaRPr lang="ru-RU" sz="2000" dirty="0"/>
          </a:p>
          <a:p>
            <a:r>
              <a:rPr lang="ru-RU" sz="2000" b="1" dirty="0"/>
              <a:t>В игре развиваются моторные навыки: </a:t>
            </a:r>
            <a:r>
              <a:rPr lang="ru-RU" sz="2000" dirty="0"/>
              <a:t>управление движением (точность движений, скручивание средней части корпуса.</a:t>
            </a:r>
          </a:p>
          <a:p>
            <a:endParaRPr lang="ru-RU" sz="2000" dirty="0"/>
          </a:p>
          <a:p>
            <a:r>
              <a:rPr lang="ru-RU" sz="2000" b="1" dirty="0"/>
              <a:t>Когнитивные навыки: </a:t>
            </a:r>
            <a:r>
              <a:rPr lang="ru-RU" sz="2000" dirty="0"/>
              <a:t>согласованность, зрительная и слуховая память, концентрация и внимание..</a:t>
            </a:r>
            <a:endParaRPr lang="ru-RU" sz="2400"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1" y="1124744"/>
            <a:ext cx="3372439"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52292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ru-RU" dirty="0"/>
              <a:t>Игра </a:t>
            </a:r>
            <a:r>
              <a:rPr lang="ru-RU" dirty="0" smtClean="0"/>
              <a:t>«Фотоальбом»</a:t>
            </a:r>
            <a:endParaRPr lang="ru-RU" dirty="0"/>
          </a:p>
        </p:txBody>
      </p:sp>
      <p:sp>
        <p:nvSpPr>
          <p:cNvPr id="6" name="Объект 5"/>
          <p:cNvSpPr>
            <a:spLocks noGrp="1"/>
          </p:cNvSpPr>
          <p:nvPr>
            <p:ph idx="1"/>
          </p:nvPr>
        </p:nvSpPr>
        <p:spPr>
          <a:xfrm>
            <a:off x="323528" y="1052736"/>
            <a:ext cx="5256584" cy="4896544"/>
          </a:xfrm>
        </p:spPr>
        <p:txBody>
          <a:bodyPr>
            <a:normAutofit/>
          </a:bodyPr>
          <a:lstStyle/>
          <a:p>
            <a:r>
              <a:rPr lang="ru-RU" sz="2000" dirty="0"/>
              <a:t>В этой игре нужно рисовать в фотоальбоме </a:t>
            </a:r>
            <a:r>
              <a:rPr lang="ru-RU" sz="2000" dirty="0" err="1"/>
              <a:t>Тимокко</a:t>
            </a:r>
            <a:r>
              <a:rPr lang="ru-RU" sz="2000" dirty="0"/>
              <a:t>. Игрок делает это, управляя двумя баллончиками краской, передвигая по фотографии.</a:t>
            </a:r>
          </a:p>
          <a:p>
            <a:endParaRPr lang="ru-RU" sz="2000" dirty="0"/>
          </a:p>
          <a:p>
            <a:r>
              <a:rPr lang="ru-RU" sz="2000" dirty="0"/>
              <a:t>Во время рисования игрок должен находить жуков, удалять их.</a:t>
            </a:r>
          </a:p>
          <a:p>
            <a:endParaRPr lang="ru-RU" sz="2000" dirty="0"/>
          </a:p>
          <a:p>
            <a:r>
              <a:rPr lang="ru-RU" sz="2000" b="1" dirty="0"/>
              <a:t>В игре развиваются моторные навыки: </a:t>
            </a:r>
            <a:r>
              <a:rPr lang="ru-RU" sz="2000" dirty="0"/>
              <a:t>скорость реагирования, укрепление плечевого пояса, двухсторонняя координация.</a:t>
            </a:r>
            <a:endParaRPr lang="ru-RU" sz="2400"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1052736"/>
            <a:ext cx="3511266"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30501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07704" y="3429000"/>
            <a:ext cx="7056784" cy="1412776"/>
          </a:xfrm>
        </p:spPr>
        <p:txBody>
          <a:bodyPr>
            <a:noAutofit/>
          </a:bodyPr>
          <a:lstStyle/>
          <a:p>
            <a:pPr algn="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a:t>
            </a:r>
            <a:endParaRPr lang="ru-RU" sz="1800" b="1" dirty="0"/>
          </a:p>
        </p:txBody>
      </p:sp>
      <p:pic>
        <p:nvPicPr>
          <p:cNvPr id="9218"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68144" y="152088"/>
            <a:ext cx="2954288" cy="295428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2843808" y="2636912"/>
            <a:ext cx="3597846" cy="2534194"/>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0" name="Picture 4"/>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6513091" y="2866628"/>
            <a:ext cx="2277941" cy="314096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2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851920" y="764704"/>
            <a:ext cx="1872208" cy="187220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Заголовок 3"/>
          <p:cNvSpPr txBox="1">
            <a:spLocks/>
          </p:cNvSpPr>
          <p:nvPr/>
        </p:nvSpPr>
        <p:spPr>
          <a:xfrm>
            <a:off x="1619672" y="5469038"/>
            <a:ext cx="7056784" cy="1412776"/>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b="1" kern="1200">
                <a:solidFill>
                  <a:schemeClr val="accent6">
                    <a:lumMod val="75000"/>
                  </a:schemeClr>
                </a:solidFill>
                <a:effectLst>
                  <a:outerShdw blurRad="38100" dist="38100" dir="2700000" algn="tl">
                    <a:srgbClr val="000000">
                      <a:alpha val="43137"/>
                    </a:srgbClr>
                  </a:outerShdw>
                </a:effectLst>
                <a:latin typeface="+mj-lt"/>
                <a:ea typeface="+mj-ea"/>
                <a:cs typeface="+mj-cs"/>
              </a:defRPr>
            </a:lvl1pPr>
          </a:lstStyle>
          <a:p>
            <a:pPr algn="r"/>
            <a:r>
              <a:rPr lang="ru-RU" dirty="0" smtClean="0"/>
              <a:t>Благодарим за внимание!</a:t>
            </a:r>
            <a:endParaRPr lang="ru-RU" dirty="0"/>
          </a:p>
        </p:txBody>
      </p:sp>
    </p:spTree>
    <p:extLst>
      <p:ext uri="{BB962C8B-B14F-4D97-AF65-F5344CB8AC3E}">
        <p14:creationId xmlns:p14="http://schemas.microsoft.com/office/powerpoint/2010/main" val="2224274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87016" y="476672"/>
            <a:ext cx="8856984" cy="1224136"/>
          </a:xfrm>
        </p:spPr>
        <p:txBody>
          <a:bodyPr>
            <a:normAutofit fontScale="90000"/>
          </a:bodyPr>
          <a:lstStyle/>
          <a:p>
            <a:r>
              <a:rPr lang="ru-RU" dirty="0" smtClean="0"/>
              <a:t>Особенности психики обучающихся с умственной отсталостью</a:t>
            </a:r>
            <a:endParaRPr lang="ru-RU" dirty="0"/>
          </a:p>
        </p:txBody>
      </p:sp>
      <p:sp>
        <p:nvSpPr>
          <p:cNvPr id="19" name="Line 253"/>
          <p:cNvSpPr>
            <a:spLocks noChangeShapeType="1"/>
          </p:cNvSpPr>
          <p:nvPr/>
        </p:nvSpPr>
        <p:spPr bwMode="gray">
          <a:xfrm>
            <a:off x="1004927" y="5061913"/>
            <a:ext cx="4800600" cy="0"/>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20" name="Rectangle 254"/>
          <p:cNvSpPr>
            <a:spLocks noChangeArrowheads="1"/>
          </p:cNvSpPr>
          <p:nvPr/>
        </p:nvSpPr>
        <p:spPr bwMode="gray">
          <a:xfrm rot="3419336">
            <a:off x="720764" y="4485651"/>
            <a:ext cx="479425" cy="520700"/>
          </a:xfrm>
          <a:prstGeom prst="rect">
            <a:avLst/>
          </a:prstGeom>
          <a:gradFill rotWithShape="1">
            <a:gsLst>
              <a:gs pos="0">
                <a:schemeClr val="folHlink"/>
              </a:gs>
              <a:gs pos="100000">
                <a:schemeClr val="fo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folHlink"/>
            </a:extrusionClr>
          </a:sp3d>
        </p:spPr>
        <p:txBody>
          <a:bodyPr wrap="none" anchor="ctr">
            <a:flatTx/>
          </a:bodyPr>
          <a:lstStyle/>
          <a:p>
            <a:endParaRPr lang="ru-RU"/>
          </a:p>
        </p:txBody>
      </p:sp>
      <p:sp>
        <p:nvSpPr>
          <p:cNvPr id="21" name="Text Box 255"/>
          <p:cNvSpPr txBox="1">
            <a:spLocks noChangeArrowheads="1"/>
          </p:cNvSpPr>
          <p:nvPr/>
        </p:nvSpPr>
        <p:spPr bwMode="gray">
          <a:xfrm>
            <a:off x="776327" y="4528513"/>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rgbClr val="FFFFFF"/>
                </a:solidFill>
                <a:latin typeface="Arial" charset="0"/>
              </a:rPr>
              <a:t>4</a:t>
            </a:r>
          </a:p>
        </p:txBody>
      </p:sp>
      <p:sp>
        <p:nvSpPr>
          <p:cNvPr id="22" name="Line 256"/>
          <p:cNvSpPr>
            <a:spLocks noChangeShapeType="1"/>
          </p:cNvSpPr>
          <p:nvPr/>
        </p:nvSpPr>
        <p:spPr bwMode="gray">
          <a:xfrm>
            <a:off x="1004927" y="2547313"/>
            <a:ext cx="4800600" cy="0"/>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23" name="Rectangle 257"/>
          <p:cNvSpPr>
            <a:spLocks noChangeArrowheads="1"/>
          </p:cNvSpPr>
          <p:nvPr/>
        </p:nvSpPr>
        <p:spPr bwMode="gray">
          <a:xfrm rot="3419336">
            <a:off x="648756" y="1971051"/>
            <a:ext cx="479425" cy="520700"/>
          </a:xfrm>
          <a:prstGeom prst="rect">
            <a:avLst/>
          </a:prstGeom>
          <a:gradFill rotWithShape="1">
            <a:gsLst>
              <a:gs pos="0">
                <a:schemeClr val="accent1"/>
              </a:gs>
              <a:gs pos="100000">
                <a:schemeClr val="accent1">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accent1"/>
            </a:extrusionClr>
          </a:sp3d>
        </p:spPr>
        <p:txBody>
          <a:bodyPr wrap="none" anchor="ctr">
            <a:flatTx/>
          </a:bodyPr>
          <a:lstStyle/>
          <a:p>
            <a:endParaRPr lang="ru-RU">
              <a:solidFill>
                <a:srgbClr val="FF0000"/>
              </a:solidFill>
            </a:endParaRPr>
          </a:p>
        </p:txBody>
      </p:sp>
      <p:sp>
        <p:nvSpPr>
          <p:cNvPr id="37" name="Text Box 258"/>
          <p:cNvSpPr txBox="1">
            <a:spLocks noChangeArrowheads="1"/>
          </p:cNvSpPr>
          <p:nvPr/>
        </p:nvSpPr>
        <p:spPr bwMode="gray">
          <a:xfrm>
            <a:off x="1504916" y="3690313"/>
            <a:ext cx="6878230" cy="461665"/>
          </a:xfrm>
          <a:prstGeom prst="rect">
            <a:avLst/>
          </a:prstGeom>
          <a:noFill/>
          <a:ln w="9525" algn="ctr">
            <a:noFill/>
            <a:miter lim="800000"/>
            <a:headEnd/>
            <a:tailEnd/>
          </a:ln>
          <a:effectLst/>
        </p:spPr>
        <p:txBody>
          <a:bodyPr wrap="none">
            <a:spAutoFit/>
          </a:bodyPr>
          <a:lstStyle/>
          <a:p>
            <a:pPr eaLnBrk="0" hangingPunct="0"/>
            <a:r>
              <a:rPr lang="ru-RU" sz="2400" dirty="0" smtClean="0">
                <a:solidFill>
                  <a:schemeClr val="accent6">
                    <a:lumMod val="75000"/>
                  </a:schemeClr>
                </a:solidFill>
                <a:latin typeface="Arial" charset="0"/>
              </a:rPr>
              <a:t>Замедленность </a:t>
            </a:r>
            <a:r>
              <a:rPr lang="ru-RU" sz="2400" dirty="0">
                <a:solidFill>
                  <a:schemeClr val="accent6">
                    <a:lumMod val="75000"/>
                  </a:schemeClr>
                </a:solidFill>
                <a:latin typeface="Arial" charset="0"/>
              </a:rPr>
              <a:t>темпа психических </a:t>
            </a:r>
            <a:r>
              <a:rPr lang="ru-RU" sz="2400" dirty="0" smtClean="0">
                <a:solidFill>
                  <a:schemeClr val="accent6">
                    <a:lumMod val="75000"/>
                  </a:schemeClr>
                </a:solidFill>
                <a:latin typeface="Arial" charset="0"/>
              </a:rPr>
              <a:t>процессов.</a:t>
            </a:r>
            <a:endParaRPr lang="en-US" sz="2400" dirty="0">
              <a:solidFill>
                <a:schemeClr val="accent6">
                  <a:lumMod val="75000"/>
                </a:schemeClr>
              </a:solidFill>
              <a:latin typeface="Arial" charset="0"/>
            </a:endParaRPr>
          </a:p>
        </p:txBody>
      </p:sp>
      <p:sp>
        <p:nvSpPr>
          <p:cNvPr id="38" name="Text Box 259"/>
          <p:cNvSpPr txBox="1">
            <a:spLocks noChangeArrowheads="1"/>
          </p:cNvSpPr>
          <p:nvPr/>
        </p:nvSpPr>
        <p:spPr bwMode="gray">
          <a:xfrm>
            <a:off x="776327" y="2013913"/>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rgbClr val="FFFFFF"/>
                </a:solidFill>
                <a:latin typeface="Arial" charset="0"/>
              </a:rPr>
              <a:t>1</a:t>
            </a:r>
          </a:p>
        </p:txBody>
      </p:sp>
      <p:sp>
        <p:nvSpPr>
          <p:cNvPr id="39" name="Line 260"/>
          <p:cNvSpPr>
            <a:spLocks noChangeShapeType="1"/>
          </p:cNvSpPr>
          <p:nvPr/>
        </p:nvSpPr>
        <p:spPr bwMode="gray">
          <a:xfrm>
            <a:off x="1004927" y="3385513"/>
            <a:ext cx="4800600" cy="0"/>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43" name="Rectangle 261"/>
          <p:cNvSpPr>
            <a:spLocks noChangeArrowheads="1"/>
          </p:cNvSpPr>
          <p:nvPr/>
        </p:nvSpPr>
        <p:spPr bwMode="gray">
          <a:xfrm rot="3419336">
            <a:off x="720764" y="2809251"/>
            <a:ext cx="479425" cy="520700"/>
          </a:xfrm>
          <a:prstGeom prst="rect">
            <a:avLst/>
          </a:prstGeom>
          <a:gradFill rotWithShape="1">
            <a:gsLst>
              <a:gs pos="0">
                <a:schemeClr val="accent2"/>
              </a:gs>
              <a:gs pos="100000">
                <a:schemeClr val="accent2">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accent2"/>
            </a:extrusionClr>
          </a:sp3d>
        </p:spPr>
        <p:txBody>
          <a:bodyPr wrap="none" anchor="ctr">
            <a:flatTx/>
          </a:bodyPr>
          <a:lstStyle/>
          <a:p>
            <a:endParaRPr lang="ru-RU"/>
          </a:p>
        </p:txBody>
      </p:sp>
      <p:sp>
        <p:nvSpPr>
          <p:cNvPr id="44" name="Text Box 262"/>
          <p:cNvSpPr txBox="1">
            <a:spLocks noChangeArrowheads="1"/>
          </p:cNvSpPr>
          <p:nvPr/>
        </p:nvSpPr>
        <p:spPr bwMode="gray">
          <a:xfrm>
            <a:off x="776327" y="2852113"/>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rgbClr val="FFFFFF"/>
                </a:solidFill>
                <a:latin typeface="Arial" charset="0"/>
              </a:rPr>
              <a:t>2</a:t>
            </a:r>
          </a:p>
        </p:txBody>
      </p:sp>
      <p:sp>
        <p:nvSpPr>
          <p:cNvPr id="45" name="Line 263"/>
          <p:cNvSpPr>
            <a:spLocks noChangeShapeType="1"/>
          </p:cNvSpPr>
          <p:nvPr/>
        </p:nvSpPr>
        <p:spPr bwMode="gray">
          <a:xfrm>
            <a:off x="1006515" y="4222126"/>
            <a:ext cx="4799012" cy="1587"/>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46" name="Rectangle 264"/>
          <p:cNvSpPr>
            <a:spLocks noChangeArrowheads="1"/>
          </p:cNvSpPr>
          <p:nvPr/>
        </p:nvSpPr>
        <p:spPr bwMode="gray">
          <a:xfrm rot="3419336">
            <a:off x="720764" y="3647451"/>
            <a:ext cx="479425" cy="520700"/>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hlink"/>
            </a:extrusionClr>
          </a:sp3d>
        </p:spPr>
        <p:txBody>
          <a:bodyPr wrap="none" anchor="ctr">
            <a:flatTx/>
          </a:bodyPr>
          <a:lstStyle/>
          <a:p>
            <a:endParaRPr lang="ru-RU"/>
          </a:p>
        </p:txBody>
      </p:sp>
      <p:sp>
        <p:nvSpPr>
          <p:cNvPr id="47" name="Text Box 265"/>
          <p:cNvSpPr txBox="1">
            <a:spLocks noChangeArrowheads="1"/>
          </p:cNvSpPr>
          <p:nvPr/>
        </p:nvSpPr>
        <p:spPr bwMode="gray">
          <a:xfrm>
            <a:off x="776327" y="3690313"/>
            <a:ext cx="354013" cy="457200"/>
          </a:xfrm>
          <a:prstGeom prst="rect">
            <a:avLst/>
          </a:prstGeom>
          <a:noFill/>
          <a:ln w="9525" algn="ctr">
            <a:noFill/>
            <a:miter lim="800000"/>
            <a:headEnd/>
            <a:tailEnd/>
          </a:ln>
          <a:effectLst/>
        </p:spPr>
        <p:txBody>
          <a:bodyPr wrap="none">
            <a:spAutoFit/>
          </a:bodyPr>
          <a:lstStyle/>
          <a:p>
            <a:pPr algn="ctr" eaLnBrk="0" hangingPunct="0"/>
            <a:r>
              <a:rPr lang="en-US" sz="2400" b="1" dirty="0">
                <a:solidFill>
                  <a:srgbClr val="FFFFFF"/>
                </a:solidFill>
                <a:latin typeface="Arial" charset="0"/>
              </a:rPr>
              <a:t>3</a:t>
            </a:r>
          </a:p>
        </p:txBody>
      </p:sp>
      <p:sp>
        <p:nvSpPr>
          <p:cNvPr id="48" name="Line 266"/>
          <p:cNvSpPr>
            <a:spLocks noChangeShapeType="1"/>
          </p:cNvSpPr>
          <p:nvPr/>
        </p:nvSpPr>
        <p:spPr bwMode="gray">
          <a:xfrm>
            <a:off x="1004927" y="5922338"/>
            <a:ext cx="4800600" cy="0"/>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49" name="Rectangle 267"/>
          <p:cNvSpPr>
            <a:spLocks noChangeArrowheads="1"/>
          </p:cNvSpPr>
          <p:nvPr/>
        </p:nvSpPr>
        <p:spPr bwMode="ltGray">
          <a:xfrm rot="3419336">
            <a:off x="720764" y="5346076"/>
            <a:ext cx="479425" cy="520700"/>
          </a:xfrm>
          <a:prstGeom prst="rect">
            <a:avLst/>
          </a:prstGeom>
          <a:gradFill rotWithShape="1">
            <a:gsLst>
              <a:gs pos="0">
                <a:srgbClr val="990099"/>
              </a:gs>
              <a:gs pos="100000">
                <a:srgbClr val="990099">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990099"/>
            </a:extrusionClr>
          </a:sp3d>
        </p:spPr>
        <p:txBody>
          <a:bodyPr wrap="none" anchor="ctr">
            <a:flatTx/>
          </a:bodyPr>
          <a:lstStyle/>
          <a:p>
            <a:endParaRPr lang="ru-RU"/>
          </a:p>
        </p:txBody>
      </p:sp>
      <p:sp>
        <p:nvSpPr>
          <p:cNvPr id="50" name="Text Box 268"/>
          <p:cNvSpPr txBox="1">
            <a:spLocks noChangeArrowheads="1"/>
          </p:cNvSpPr>
          <p:nvPr/>
        </p:nvSpPr>
        <p:spPr bwMode="gray">
          <a:xfrm>
            <a:off x="776327" y="5388938"/>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rgbClr val="FFFFFF"/>
                </a:solidFill>
                <a:latin typeface="Arial" charset="0"/>
              </a:rPr>
              <a:t>5</a:t>
            </a:r>
          </a:p>
        </p:txBody>
      </p:sp>
      <p:sp>
        <p:nvSpPr>
          <p:cNvPr id="51" name="Text Box 269"/>
          <p:cNvSpPr txBox="1">
            <a:spLocks noChangeArrowheads="1"/>
          </p:cNvSpPr>
          <p:nvPr/>
        </p:nvSpPr>
        <p:spPr bwMode="gray">
          <a:xfrm>
            <a:off x="1512137" y="4515167"/>
            <a:ext cx="3283912" cy="461665"/>
          </a:xfrm>
          <a:prstGeom prst="rect">
            <a:avLst/>
          </a:prstGeom>
          <a:noFill/>
          <a:ln w="9525" algn="ctr">
            <a:noFill/>
            <a:miter lim="800000"/>
            <a:headEnd/>
            <a:tailEnd/>
          </a:ln>
          <a:effectLst/>
        </p:spPr>
        <p:txBody>
          <a:bodyPr wrap="none">
            <a:spAutoFit/>
          </a:bodyPr>
          <a:lstStyle/>
          <a:p>
            <a:pPr eaLnBrk="0" hangingPunct="0"/>
            <a:r>
              <a:rPr lang="ru-RU" sz="2400" dirty="0" smtClean="0">
                <a:solidFill>
                  <a:schemeClr val="accent6">
                    <a:lumMod val="75000"/>
                  </a:schemeClr>
                </a:solidFill>
                <a:latin typeface="Arial" charset="0"/>
              </a:rPr>
              <a:t>Слабая подвижность.</a:t>
            </a:r>
            <a:endParaRPr lang="en-US" sz="2400" dirty="0">
              <a:solidFill>
                <a:schemeClr val="accent6">
                  <a:lumMod val="75000"/>
                </a:schemeClr>
              </a:solidFill>
              <a:latin typeface="Arial" charset="0"/>
            </a:endParaRPr>
          </a:p>
        </p:txBody>
      </p:sp>
      <p:sp>
        <p:nvSpPr>
          <p:cNvPr id="52" name="Text Box 270"/>
          <p:cNvSpPr txBox="1">
            <a:spLocks noChangeArrowheads="1"/>
          </p:cNvSpPr>
          <p:nvPr/>
        </p:nvSpPr>
        <p:spPr bwMode="gray">
          <a:xfrm>
            <a:off x="1504916" y="1716316"/>
            <a:ext cx="7126053" cy="830997"/>
          </a:xfrm>
          <a:prstGeom prst="rect">
            <a:avLst/>
          </a:prstGeom>
          <a:noFill/>
          <a:ln w="9525" algn="ctr">
            <a:noFill/>
            <a:miter lim="800000"/>
            <a:headEnd/>
            <a:tailEnd/>
          </a:ln>
          <a:effectLst/>
        </p:spPr>
        <p:txBody>
          <a:bodyPr wrap="none">
            <a:spAutoFit/>
          </a:bodyPr>
          <a:lstStyle/>
          <a:p>
            <a:pPr eaLnBrk="0" hangingPunct="0"/>
            <a:r>
              <a:rPr lang="ru-RU" sz="2400" dirty="0" smtClean="0">
                <a:solidFill>
                  <a:schemeClr val="accent6">
                    <a:lumMod val="75000"/>
                  </a:schemeClr>
                </a:solidFill>
                <a:latin typeface="Arial" charset="0"/>
              </a:rPr>
              <a:t>Разбалансированность </a:t>
            </a:r>
            <a:r>
              <a:rPr lang="ru-RU" sz="2400" dirty="0">
                <a:solidFill>
                  <a:schemeClr val="accent6">
                    <a:lumMod val="75000"/>
                  </a:schemeClr>
                </a:solidFill>
                <a:latin typeface="Arial" charset="0"/>
              </a:rPr>
              <a:t>процессов возбуждения </a:t>
            </a:r>
            <a:endParaRPr lang="ru-RU" sz="2400" dirty="0" smtClean="0">
              <a:solidFill>
                <a:schemeClr val="accent6">
                  <a:lumMod val="75000"/>
                </a:schemeClr>
              </a:solidFill>
              <a:latin typeface="Arial" charset="0"/>
            </a:endParaRPr>
          </a:p>
          <a:p>
            <a:pPr eaLnBrk="0" hangingPunct="0"/>
            <a:r>
              <a:rPr lang="ru-RU" sz="2400" dirty="0" smtClean="0">
                <a:solidFill>
                  <a:schemeClr val="accent6">
                    <a:lumMod val="75000"/>
                  </a:schemeClr>
                </a:solidFill>
                <a:latin typeface="Arial" charset="0"/>
              </a:rPr>
              <a:t>и торможения.</a:t>
            </a:r>
            <a:endParaRPr lang="en-US" sz="2400" dirty="0">
              <a:solidFill>
                <a:schemeClr val="accent6">
                  <a:lumMod val="75000"/>
                </a:schemeClr>
              </a:solidFill>
              <a:latin typeface="Arial" charset="0"/>
            </a:endParaRPr>
          </a:p>
        </p:txBody>
      </p:sp>
      <p:sp>
        <p:nvSpPr>
          <p:cNvPr id="53" name="Text Box 271"/>
          <p:cNvSpPr txBox="1">
            <a:spLocks noChangeArrowheads="1"/>
          </p:cNvSpPr>
          <p:nvPr/>
        </p:nvSpPr>
        <p:spPr bwMode="gray">
          <a:xfrm>
            <a:off x="1484835" y="2576597"/>
            <a:ext cx="6676764" cy="830997"/>
          </a:xfrm>
          <a:prstGeom prst="rect">
            <a:avLst/>
          </a:prstGeom>
          <a:noFill/>
          <a:ln w="9525" algn="ctr">
            <a:noFill/>
            <a:miter lim="800000"/>
            <a:headEnd/>
            <a:tailEnd/>
          </a:ln>
          <a:effectLst/>
        </p:spPr>
        <p:txBody>
          <a:bodyPr wrap="none">
            <a:spAutoFit/>
          </a:bodyPr>
          <a:lstStyle/>
          <a:p>
            <a:pPr eaLnBrk="0" hangingPunct="0"/>
            <a:r>
              <a:rPr lang="ru-RU" sz="2400" dirty="0" smtClean="0">
                <a:solidFill>
                  <a:schemeClr val="accent6">
                    <a:lumMod val="75000"/>
                  </a:schemeClr>
                </a:solidFill>
                <a:latin typeface="Arial" charset="0"/>
              </a:rPr>
              <a:t>Нарушение </a:t>
            </a:r>
            <a:r>
              <a:rPr lang="ru-RU" sz="2400" dirty="0">
                <a:solidFill>
                  <a:schemeClr val="accent6">
                    <a:lumMod val="75000"/>
                  </a:schemeClr>
                </a:solidFill>
                <a:latin typeface="Arial" charset="0"/>
              </a:rPr>
              <a:t>взаимодействия первой и </a:t>
            </a:r>
            <a:r>
              <a:rPr lang="ru-RU" sz="2400" dirty="0" smtClean="0">
                <a:solidFill>
                  <a:schemeClr val="accent6">
                    <a:lumMod val="75000"/>
                  </a:schemeClr>
                </a:solidFill>
                <a:latin typeface="Arial" charset="0"/>
              </a:rPr>
              <a:t>второй</a:t>
            </a:r>
          </a:p>
          <a:p>
            <a:pPr eaLnBrk="0" hangingPunct="0"/>
            <a:r>
              <a:rPr lang="ru-RU" sz="2400" dirty="0" smtClean="0">
                <a:solidFill>
                  <a:schemeClr val="accent6">
                    <a:lumMod val="75000"/>
                  </a:schemeClr>
                </a:solidFill>
                <a:latin typeface="Arial" charset="0"/>
              </a:rPr>
              <a:t> </a:t>
            </a:r>
            <a:r>
              <a:rPr lang="ru-RU" sz="2400" dirty="0">
                <a:solidFill>
                  <a:schemeClr val="accent6">
                    <a:lumMod val="75000"/>
                  </a:schemeClr>
                </a:solidFill>
                <a:latin typeface="Arial" charset="0"/>
              </a:rPr>
              <a:t>сигнальных систем</a:t>
            </a:r>
            <a:endParaRPr lang="en-US" sz="2400" dirty="0">
              <a:solidFill>
                <a:schemeClr val="accent6">
                  <a:lumMod val="75000"/>
                </a:schemeClr>
              </a:solidFill>
              <a:latin typeface="Arial" charset="0"/>
            </a:endParaRPr>
          </a:p>
        </p:txBody>
      </p:sp>
      <p:sp>
        <p:nvSpPr>
          <p:cNvPr id="54" name="Text Box 272"/>
          <p:cNvSpPr txBox="1">
            <a:spLocks noChangeArrowheads="1"/>
          </p:cNvSpPr>
          <p:nvPr/>
        </p:nvSpPr>
        <p:spPr bwMode="gray">
          <a:xfrm>
            <a:off x="1568831" y="5371804"/>
            <a:ext cx="4000711" cy="461665"/>
          </a:xfrm>
          <a:prstGeom prst="rect">
            <a:avLst/>
          </a:prstGeom>
          <a:noFill/>
          <a:ln w="9525" algn="ctr">
            <a:noFill/>
            <a:miter lim="800000"/>
            <a:headEnd/>
            <a:tailEnd/>
          </a:ln>
          <a:effectLst/>
        </p:spPr>
        <p:txBody>
          <a:bodyPr wrap="none">
            <a:spAutoFit/>
          </a:bodyPr>
          <a:lstStyle/>
          <a:p>
            <a:pPr eaLnBrk="0" hangingPunct="0"/>
            <a:r>
              <a:rPr lang="ru-RU" sz="2400" dirty="0" smtClean="0">
                <a:solidFill>
                  <a:schemeClr val="accent6">
                    <a:lumMod val="75000"/>
                  </a:schemeClr>
                </a:solidFill>
                <a:latin typeface="Arial" charset="0"/>
              </a:rPr>
              <a:t>Слабая переключаемость.</a:t>
            </a:r>
            <a:endParaRPr lang="en-US" sz="2400" dirty="0">
              <a:solidFill>
                <a:schemeClr val="accent6">
                  <a:lumMod val="75000"/>
                </a:schemeClr>
              </a:solidFill>
              <a:latin typeface="Arial" charset="0"/>
            </a:endParaRPr>
          </a:p>
        </p:txBody>
      </p:sp>
    </p:spTree>
    <p:extLst>
      <p:ext uri="{BB962C8B-B14F-4D97-AF65-F5344CB8AC3E}">
        <p14:creationId xmlns:p14="http://schemas.microsoft.com/office/powerpoint/2010/main" val="4129802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87016" y="476672"/>
            <a:ext cx="8856984" cy="1224136"/>
          </a:xfrm>
        </p:spPr>
        <p:txBody>
          <a:bodyPr/>
          <a:lstStyle/>
          <a:p>
            <a:r>
              <a:rPr lang="ru-RU" dirty="0" smtClean="0"/>
              <a:t>Особенности мышления</a:t>
            </a:r>
            <a:endParaRPr lang="ru-RU" dirty="0"/>
          </a:p>
        </p:txBody>
      </p:sp>
      <p:sp>
        <p:nvSpPr>
          <p:cNvPr id="19" name="Line 253"/>
          <p:cNvSpPr>
            <a:spLocks noChangeShapeType="1"/>
          </p:cNvSpPr>
          <p:nvPr/>
        </p:nvSpPr>
        <p:spPr bwMode="gray">
          <a:xfrm>
            <a:off x="1004927" y="5061913"/>
            <a:ext cx="4800600" cy="0"/>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20" name="Rectangle 254"/>
          <p:cNvSpPr>
            <a:spLocks noChangeArrowheads="1"/>
          </p:cNvSpPr>
          <p:nvPr/>
        </p:nvSpPr>
        <p:spPr bwMode="gray">
          <a:xfrm rot="3419336">
            <a:off x="720764" y="4485651"/>
            <a:ext cx="479425" cy="520700"/>
          </a:xfrm>
          <a:prstGeom prst="rect">
            <a:avLst/>
          </a:prstGeom>
          <a:gradFill rotWithShape="1">
            <a:gsLst>
              <a:gs pos="0">
                <a:schemeClr val="folHlink"/>
              </a:gs>
              <a:gs pos="100000">
                <a:schemeClr val="fo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folHlink"/>
            </a:extrusionClr>
          </a:sp3d>
        </p:spPr>
        <p:txBody>
          <a:bodyPr wrap="none" anchor="ctr">
            <a:flatTx/>
          </a:bodyPr>
          <a:lstStyle/>
          <a:p>
            <a:endParaRPr lang="ru-RU"/>
          </a:p>
        </p:txBody>
      </p:sp>
      <p:sp>
        <p:nvSpPr>
          <p:cNvPr id="21" name="Text Box 255"/>
          <p:cNvSpPr txBox="1">
            <a:spLocks noChangeArrowheads="1"/>
          </p:cNvSpPr>
          <p:nvPr/>
        </p:nvSpPr>
        <p:spPr bwMode="gray">
          <a:xfrm>
            <a:off x="776327" y="4528513"/>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rgbClr val="FFFFFF"/>
                </a:solidFill>
                <a:latin typeface="Arial" charset="0"/>
              </a:rPr>
              <a:t>4</a:t>
            </a:r>
          </a:p>
        </p:txBody>
      </p:sp>
      <p:sp>
        <p:nvSpPr>
          <p:cNvPr id="22" name="Line 256"/>
          <p:cNvSpPr>
            <a:spLocks noChangeShapeType="1"/>
          </p:cNvSpPr>
          <p:nvPr/>
        </p:nvSpPr>
        <p:spPr bwMode="gray">
          <a:xfrm>
            <a:off x="1004927" y="2547313"/>
            <a:ext cx="4800600" cy="0"/>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23" name="Rectangle 257"/>
          <p:cNvSpPr>
            <a:spLocks noChangeArrowheads="1"/>
          </p:cNvSpPr>
          <p:nvPr/>
        </p:nvSpPr>
        <p:spPr bwMode="gray">
          <a:xfrm rot="3419336">
            <a:off x="648756" y="1971051"/>
            <a:ext cx="479425" cy="520700"/>
          </a:xfrm>
          <a:prstGeom prst="rect">
            <a:avLst/>
          </a:prstGeom>
          <a:gradFill rotWithShape="1">
            <a:gsLst>
              <a:gs pos="0">
                <a:schemeClr val="accent1"/>
              </a:gs>
              <a:gs pos="100000">
                <a:schemeClr val="accent1">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accent1"/>
            </a:extrusionClr>
          </a:sp3d>
        </p:spPr>
        <p:txBody>
          <a:bodyPr wrap="none" anchor="ctr">
            <a:flatTx/>
          </a:bodyPr>
          <a:lstStyle/>
          <a:p>
            <a:endParaRPr lang="ru-RU">
              <a:solidFill>
                <a:srgbClr val="FF0000"/>
              </a:solidFill>
            </a:endParaRPr>
          </a:p>
        </p:txBody>
      </p:sp>
      <p:sp>
        <p:nvSpPr>
          <p:cNvPr id="37" name="Text Box 258"/>
          <p:cNvSpPr txBox="1">
            <a:spLocks noChangeArrowheads="1"/>
          </p:cNvSpPr>
          <p:nvPr/>
        </p:nvSpPr>
        <p:spPr bwMode="gray">
          <a:xfrm>
            <a:off x="1584791" y="2085648"/>
            <a:ext cx="2110899" cy="461665"/>
          </a:xfrm>
          <a:prstGeom prst="rect">
            <a:avLst/>
          </a:prstGeom>
          <a:noFill/>
          <a:ln w="9525" algn="ctr">
            <a:noFill/>
            <a:miter lim="800000"/>
            <a:headEnd/>
            <a:tailEnd/>
          </a:ln>
          <a:effectLst/>
        </p:spPr>
        <p:txBody>
          <a:bodyPr wrap="none">
            <a:spAutoFit/>
          </a:bodyPr>
          <a:lstStyle/>
          <a:p>
            <a:pPr eaLnBrk="0" hangingPunct="0"/>
            <a:r>
              <a:rPr lang="ru-RU" sz="2400" dirty="0">
                <a:solidFill>
                  <a:schemeClr val="accent6">
                    <a:lumMod val="75000"/>
                  </a:schemeClr>
                </a:solidFill>
                <a:latin typeface="Arial" charset="0"/>
              </a:rPr>
              <a:t>К</a:t>
            </a:r>
            <a:r>
              <a:rPr lang="ru-RU" sz="2400" dirty="0" smtClean="0">
                <a:solidFill>
                  <a:schemeClr val="accent6">
                    <a:lumMod val="75000"/>
                  </a:schemeClr>
                </a:solidFill>
                <a:latin typeface="Arial" charset="0"/>
              </a:rPr>
              <a:t>онкретность</a:t>
            </a:r>
            <a:endParaRPr lang="en-US" sz="2400" dirty="0">
              <a:solidFill>
                <a:schemeClr val="accent6">
                  <a:lumMod val="75000"/>
                </a:schemeClr>
              </a:solidFill>
              <a:latin typeface="Arial" charset="0"/>
            </a:endParaRPr>
          </a:p>
        </p:txBody>
      </p:sp>
      <p:sp>
        <p:nvSpPr>
          <p:cNvPr id="38" name="Text Box 259"/>
          <p:cNvSpPr txBox="1">
            <a:spLocks noChangeArrowheads="1"/>
          </p:cNvSpPr>
          <p:nvPr/>
        </p:nvSpPr>
        <p:spPr bwMode="gray">
          <a:xfrm>
            <a:off x="776327" y="2013913"/>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rgbClr val="FFFFFF"/>
                </a:solidFill>
                <a:latin typeface="Arial" charset="0"/>
              </a:rPr>
              <a:t>1</a:t>
            </a:r>
          </a:p>
        </p:txBody>
      </p:sp>
      <p:sp>
        <p:nvSpPr>
          <p:cNvPr id="39" name="Line 260"/>
          <p:cNvSpPr>
            <a:spLocks noChangeShapeType="1"/>
          </p:cNvSpPr>
          <p:nvPr/>
        </p:nvSpPr>
        <p:spPr bwMode="gray">
          <a:xfrm>
            <a:off x="1004927" y="3385513"/>
            <a:ext cx="4800600" cy="0"/>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43" name="Rectangle 261"/>
          <p:cNvSpPr>
            <a:spLocks noChangeArrowheads="1"/>
          </p:cNvSpPr>
          <p:nvPr/>
        </p:nvSpPr>
        <p:spPr bwMode="gray">
          <a:xfrm rot="3419336">
            <a:off x="720764" y="2809251"/>
            <a:ext cx="479425" cy="520700"/>
          </a:xfrm>
          <a:prstGeom prst="rect">
            <a:avLst/>
          </a:prstGeom>
          <a:gradFill rotWithShape="1">
            <a:gsLst>
              <a:gs pos="0">
                <a:schemeClr val="accent2"/>
              </a:gs>
              <a:gs pos="100000">
                <a:schemeClr val="accent2">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accent2"/>
            </a:extrusionClr>
          </a:sp3d>
        </p:spPr>
        <p:txBody>
          <a:bodyPr wrap="none" anchor="ctr">
            <a:flatTx/>
          </a:bodyPr>
          <a:lstStyle/>
          <a:p>
            <a:endParaRPr lang="ru-RU"/>
          </a:p>
        </p:txBody>
      </p:sp>
      <p:sp>
        <p:nvSpPr>
          <p:cNvPr id="44" name="Text Box 262"/>
          <p:cNvSpPr txBox="1">
            <a:spLocks noChangeArrowheads="1"/>
          </p:cNvSpPr>
          <p:nvPr/>
        </p:nvSpPr>
        <p:spPr bwMode="gray">
          <a:xfrm>
            <a:off x="776327" y="2852113"/>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rgbClr val="FFFFFF"/>
                </a:solidFill>
                <a:latin typeface="Arial" charset="0"/>
              </a:rPr>
              <a:t>2</a:t>
            </a:r>
          </a:p>
        </p:txBody>
      </p:sp>
      <p:sp>
        <p:nvSpPr>
          <p:cNvPr id="45" name="Line 263"/>
          <p:cNvSpPr>
            <a:spLocks noChangeShapeType="1"/>
          </p:cNvSpPr>
          <p:nvPr/>
        </p:nvSpPr>
        <p:spPr bwMode="gray">
          <a:xfrm>
            <a:off x="1006515" y="4222126"/>
            <a:ext cx="4799012" cy="1587"/>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46" name="Rectangle 264"/>
          <p:cNvSpPr>
            <a:spLocks noChangeArrowheads="1"/>
          </p:cNvSpPr>
          <p:nvPr/>
        </p:nvSpPr>
        <p:spPr bwMode="gray">
          <a:xfrm rot="3419336">
            <a:off x="720764" y="3647451"/>
            <a:ext cx="479425" cy="520700"/>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hlink"/>
            </a:extrusionClr>
          </a:sp3d>
        </p:spPr>
        <p:txBody>
          <a:bodyPr wrap="none" anchor="ctr">
            <a:flatTx/>
          </a:bodyPr>
          <a:lstStyle/>
          <a:p>
            <a:endParaRPr lang="ru-RU"/>
          </a:p>
        </p:txBody>
      </p:sp>
      <p:sp>
        <p:nvSpPr>
          <p:cNvPr id="47" name="Text Box 265"/>
          <p:cNvSpPr txBox="1">
            <a:spLocks noChangeArrowheads="1"/>
          </p:cNvSpPr>
          <p:nvPr/>
        </p:nvSpPr>
        <p:spPr bwMode="gray">
          <a:xfrm>
            <a:off x="776327" y="3690313"/>
            <a:ext cx="354013" cy="457200"/>
          </a:xfrm>
          <a:prstGeom prst="rect">
            <a:avLst/>
          </a:prstGeom>
          <a:noFill/>
          <a:ln w="9525" algn="ctr">
            <a:noFill/>
            <a:miter lim="800000"/>
            <a:headEnd/>
            <a:tailEnd/>
          </a:ln>
          <a:effectLst/>
        </p:spPr>
        <p:txBody>
          <a:bodyPr wrap="none">
            <a:spAutoFit/>
          </a:bodyPr>
          <a:lstStyle/>
          <a:p>
            <a:pPr algn="ctr" eaLnBrk="0" hangingPunct="0"/>
            <a:r>
              <a:rPr lang="en-US" sz="2400" b="1" dirty="0">
                <a:solidFill>
                  <a:srgbClr val="FFFFFF"/>
                </a:solidFill>
                <a:latin typeface="Arial" charset="0"/>
              </a:rPr>
              <a:t>3</a:t>
            </a:r>
          </a:p>
        </p:txBody>
      </p:sp>
      <p:sp>
        <p:nvSpPr>
          <p:cNvPr id="48" name="Line 266"/>
          <p:cNvSpPr>
            <a:spLocks noChangeShapeType="1"/>
          </p:cNvSpPr>
          <p:nvPr/>
        </p:nvSpPr>
        <p:spPr bwMode="gray">
          <a:xfrm>
            <a:off x="1004927" y="5922338"/>
            <a:ext cx="4800600" cy="0"/>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49" name="Rectangle 267"/>
          <p:cNvSpPr>
            <a:spLocks noChangeArrowheads="1"/>
          </p:cNvSpPr>
          <p:nvPr/>
        </p:nvSpPr>
        <p:spPr bwMode="ltGray">
          <a:xfrm rot="3419336">
            <a:off x="720764" y="5346076"/>
            <a:ext cx="479425" cy="520700"/>
          </a:xfrm>
          <a:prstGeom prst="rect">
            <a:avLst/>
          </a:prstGeom>
          <a:gradFill rotWithShape="1">
            <a:gsLst>
              <a:gs pos="0">
                <a:srgbClr val="990099"/>
              </a:gs>
              <a:gs pos="100000">
                <a:srgbClr val="990099">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990099"/>
            </a:extrusionClr>
          </a:sp3d>
        </p:spPr>
        <p:txBody>
          <a:bodyPr wrap="none" anchor="ctr">
            <a:flatTx/>
          </a:bodyPr>
          <a:lstStyle/>
          <a:p>
            <a:endParaRPr lang="ru-RU"/>
          </a:p>
        </p:txBody>
      </p:sp>
      <p:sp>
        <p:nvSpPr>
          <p:cNvPr id="50" name="Text Box 268"/>
          <p:cNvSpPr txBox="1">
            <a:spLocks noChangeArrowheads="1"/>
          </p:cNvSpPr>
          <p:nvPr/>
        </p:nvSpPr>
        <p:spPr bwMode="gray">
          <a:xfrm>
            <a:off x="776327" y="5388938"/>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rgbClr val="FFFFFF"/>
                </a:solidFill>
                <a:latin typeface="Arial" charset="0"/>
              </a:rPr>
              <a:t>5</a:t>
            </a:r>
          </a:p>
        </p:txBody>
      </p:sp>
      <p:sp>
        <p:nvSpPr>
          <p:cNvPr id="51" name="Text Box 269"/>
          <p:cNvSpPr txBox="1">
            <a:spLocks noChangeArrowheads="1"/>
          </p:cNvSpPr>
          <p:nvPr/>
        </p:nvSpPr>
        <p:spPr bwMode="gray">
          <a:xfrm>
            <a:off x="1551762" y="2905081"/>
            <a:ext cx="2326278" cy="461665"/>
          </a:xfrm>
          <a:prstGeom prst="rect">
            <a:avLst/>
          </a:prstGeom>
          <a:noFill/>
          <a:ln w="9525" algn="ctr">
            <a:noFill/>
            <a:miter lim="800000"/>
            <a:headEnd/>
            <a:tailEnd/>
          </a:ln>
          <a:effectLst/>
        </p:spPr>
        <p:txBody>
          <a:bodyPr wrap="none">
            <a:spAutoFit/>
          </a:bodyPr>
          <a:lstStyle/>
          <a:p>
            <a:pPr eaLnBrk="0" hangingPunct="0"/>
            <a:r>
              <a:rPr lang="ru-RU" sz="2400" dirty="0" err="1" smtClean="0">
                <a:solidFill>
                  <a:schemeClr val="accent6">
                    <a:lumMod val="75000"/>
                  </a:schemeClr>
                </a:solidFill>
                <a:latin typeface="Arial" charset="0"/>
              </a:rPr>
              <a:t>Некритичность</a:t>
            </a:r>
            <a:endParaRPr lang="en-US" sz="2400" dirty="0">
              <a:solidFill>
                <a:schemeClr val="accent6">
                  <a:lumMod val="75000"/>
                </a:schemeClr>
              </a:solidFill>
              <a:latin typeface="Arial" charset="0"/>
            </a:endParaRPr>
          </a:p>
        </p:txBody>
      </p:sp>
      <p:sp>
        <p:nvSpPr>
          <p:cNvPr id="52" name="Text Box 270"/>
          <p:cNvSpPr txBox="1">
            <a:spLocks noChangeArrowheads="1"/>
          </p:cNvSpPr>
          <p:nvPr/>
        </p:nvSpPr>
        <p:spPr bwMode="gray">
          <a:xfrm>
            <a:off x="1537523" y="3696900"/>
            <a:ext cx="1821332" cy="461665"/>
          </a:xfrm>
          <a:prstGeom prst="rect">
            <a:avLst/>
          </a:prstGeom>
          <a:noFill/>
          <a:ln w="9525" algn="ctr">
            <a:noFill/>
            <a:miter lim="800000"/>
            <a:headEnd/>
            <a:tailEnd/>
          </a:ln>
          <a:effectLst/>
        </p:spPr>
        <p:txBody>
          <a:bodyPr wrap="none">
            <a:spAutoFit/>
          </a:bodyPr>
          <a:lstStyle/>
          <a:p>
            <a:pPr eaLnBrk="0" hangingPunct="0"/>
            <a:r>
              <a:rPr lang="ru-RU" sz="2400" dirty="0">
                <a:solidFill>
                  <a:schemeClr val="accent6">
                    <a:lumMod val="75000"/>
                  </a:schemeClr>
                </a:solidFill>
                <a:latin typeface="Arial" charset="0"/>
              </a:rPr>
              <a:t>Р</a:t>
            </a:r>
            <a:r>
              <a:rPr lang="ru-RU" sz="2400" dirty="0" smtClean="0">
                <a:solidFill>
                  <a:schemeClr val="accent6">
                    <a:lumMod val="75000"/>
                  </a:schemeClr>
                </a:solidFill>
                <a:latin typeface="Arial" charset="0"/>
              </a:rPr>
              <a:t>игидность</a:t>
            </a:r>
            <a:endParaRPr lang="en-US" sz="2400" dirty="0">
              <a:solidFill>
                <a:schemeClr val="accent6">
                  <a:lumMod val="75000"/>
                </a:schemeClr>
              </a:solidFill>
              <a:latin typeface="Arial" charset="0"/>
            </a:endParaRPr>
          </a:p>
        </p:txBody>
      </p:sp>
      <p:sp>
        <p:nvSpPr>
          <p:cNvPr id="53" name="Text Box 271"/>
          <p:cNvSpPr txBox="1">
            <a:spLocks noChangeArrowheads="1"/>
          </p:cNvSpPr>
          <p:nvPr/>
        </p:nvSpPr>
        <p:spPr bwMode="gray">
          <a:xfrm>
            <a:off x="1471916" y="4514397"/>
            <a:ext cx="7194021" cy="461665"/>
          </a:xfrm>
          <a:prstGeom prst="rect">
            <a:avLst/>
          </a:prstGeom>
          <a:noFill/>
          <a:ln w="9525" algn="ctr">
            <a:noFill/>
            <a:miter lim="800000"/>
            <a:headEnd/>
            <a:tailEnd/>
          </a:ln>
          <a:effectLst/>
        </p:spPr>
        <p:txBody>
          <a:bodyPr wrap="none">
            <a:spAutoFit/>
          </a:bodyPr>
          <a:lstStyle/>
          <a:p>
            <a:pPr eaLnBrk="0" hangingPunct="0"/>
            <a:r>
              <a:rPr lang="ru-RU" sz="2400" dirty="0" smtClean="0">
                <a:solidFill>
                  <a:schemeClr val="accent6">
                    <a:lumMod val="75000"/>
                  </a:schemeClr>
                </a:solidFill>
                <a:latin typeface="Arial" charset="0"/>
              </a:rPr>
              <a:t>Снижение активности мыслительных процессов.</a:t>
            </a:r>
            <a:endParaRPr lang="en-US" sz="2400" dirty="0">
              <a:solidFill>
                <a:schemeClr val="accent6">
                  <a:lumMod val="75000"/>
                </a:schemeClr>
              </a:solidFill>
              <a:latin typeface="Arial" charset="0"/>
            </a:endParaRPr>
          </a:p>
        </p:txBody>
      </p:sp>
      <p:sp>
        <p:nvSpPr>
          <p:cNvPr id="54" name="Text Box 272"/>
          <p:cNvSpPr txBox="1">
            <a:spLocks noChangeArrowheads="1"/>
          </p:cNvSpPr>
          <p:nvPr/>
        </p:nvSpPr>
        <p:spPr bwMode="gray">
          <a:xfrm>
            <a:off x="1537523" y="5388938"/>
            <a:ext cx="4294830" cy="461665"/>
          </a:xfrm>
          <a:prstGeom prst="rect">
            <a:avLst/>
          </a:prstGeom>
          <a:noFill/>
          <a:ln w="9525" algn="ctr">
            <a:noFill/>
            <a:miter lim="800000"/>
            <a:headEnd/>
            <a:tailEnd/>
          </a:ln>
          <a:effectLst/>
        </p:spPr>
        <p:txBody>
          <a:bodyPr wrap="none">
            <a:spAutoFit/>
          </a:bodyPr>
          <a:lstStyle/>
          <a:p>
            <a:pPr eaLnBrk="0" hangingPunct="0"/>
            <a:r>
              <a:rPr lang="ru-RU" sz="2400" dirty="0" smtClean="0">
                <a:solidFill>
                  <a:schemeClr val="accent6">
                    <a:lumMod val="75000"/>
                  </a:schemeClr>
                </a:solidFill>
                <a:latin typeface="Arial" charset="0"/>
              </a:rPr>
              <a:t>Слабая регулирующая роль.</a:t>
            </a:r>
            <a:endParaRPr lang="en-US" sz="2400" dirty="0">
              <a:solidFill>
                <a:schemeClr val="accent6">
                  <a:lumMod val="75000"/>
                </a:schemeClr>
              </a:solidFill>
              <a:latin typeface="Arial" charset="0"/>
            </a:endParaRPr>
          </a:p>
        </p:txBody>
      </p:sp>
    </p:spTree>
    <p:extLst>
      <p:ext uri="{BB962C8B-B14F-4D97-AF65-F5344CB8AC3E}">
        <p14:creationId xmlns:p14="http://schemas.microsoft.com/office/powerpoint/2010/main" val="21266044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87016" y="476672"/>
            <a:ext cx="8856984" cy="1224136"/>
          </a:xfrm>
        </p:spPr>
        <p:txBody>
          <a:bodyPr/>
          <a:lstStyle/>
          <a:p>
            <a:r>
              <a:rPr lang="ru-RU" dirty="0" smtClean="0"/>
              <a:t>Внимание</a:t>
            </a:r>
            <a:endParaRPr lang="ru-RU" dirty="0"/>
          </a:p>
        </p:txBody>
      </p:sp>
      <p:sp>
        <p:nvSpPr>
          <p:cNvPr id="19" name="Line 253"/>
          <p:cNvSpPr>
            <a:spLocks noChangeShapeType="1"/>
          </p:cNvSpPr>
          <p:nvPr/>
        </p:nvSpPr>
        <p:spPr bwMode="gray">
          <a:xfrm>
            <a:off x="1004927" y="5061913"/>
            <a:ext cx="4800600" cy="0"/>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20" name="Rectangle 254"/>
          <p:cNvSpPr>
            <a:spLocks noChangeArrowheads="1"/>
          </p:cNvSpPr>
          <p:nvPr/>
        </p:nvSpPr>
        <p:spPr bwMode="gray">
          <a:xfrm rot="3419336">
            <a:off x="720764" y="4485651"/>
            <a:ext cx="479425" cy="520700"/>
          </a:xfrm>
          <a:prstGeom prst="rect">
            <a:avLst/>
          </a:prstGeom>
          <a:gradFill rotWithShape="1">
            <a:gsLst>
              <a:gs pos="0">
                <a:schemeClr val="folHlink"/>
              </a:gs>
              <a:gs pos="100000">
                <a:schemeClr val="fo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folHlink"/>
            </a:extrusionClr>
          </a:sp3d>
        </p:spPr>
        <p:txBody>
          <a:bodyPr wrap="none" anchor="ctr">
            <a:flatTx/>
          </a:bodyPr>
          <a:lstStyle/>
          <a:p>
            <a:endParaRPr lang="ru-RU"/>
          </a:p>
        </p:txBody>
      </p:sp>
      <p:sp>
        <p:nvSpPr>
          <p:cNvPr id="21" name="Text Box 255"/>
          <p:cNvSpPr txBox="1">
            <a:spLocks noChangeArrowheads="1"/>
          </p:cNvSpPr>
          <p:nvPr/>
        </p:nvSpPr>
        <p:spPr bwMode="gray">
          <a:xfrm>
            <a:off x="776327" y="4528513"/>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rgbClr val="FFFFFF"/>
                </a:solidFill>
                <a:latin typeface="Arial" charset="0"/>
              </a:rPr>
              <a:t>4</a:t>
            </a:r>
          </a:p>
        </p:txBody>
      </p:sp>
      <p:sp>
        <p:nvSpPr>
          <p:cNvPr id="22" name="Line 256"/>
          <p:cNvSpPr>
            <a:spLocks noChangeShapeType="1"/>
          </p:cNvSpPr>
          <p:nvPr/>
        </p:nvSpPr>
        <p:spPr bwMode="gray">
          <a:xfrm>
            <a:off x="1004927" y="2547313"/>
            <a:ext cx="4800600" cy="0"/>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23" name="Rectangle 257"/>
          <p:cNvSpPr>
            <a:spLocks noChangeArrowheads="1"/>
          </p:cNvSpPr>
          <p:nvPr/>
        </p:nvSpPr>
        <p:spPr bwMode="gray">
          <a:xfrm rot="3419336">
            <a:off x="648756" y="1971051"/>
            <a:ext cx="479425" cy="520700"/>
          </a:xfrm>
          <a:prstGeom prst="rect">
            <a:avLst/>
          </a:prstGeom>
          <a:gradFill rotWithShape="1">
            <a:gsLst>
              <a:gs pos="0">
                <a:schemeClr val="accent1"/>
              </a:gs>
              <a:gs pos="100000">
                <a:schemeClr val="accent1">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accent1"/>
            </a:extrusionClr>
          </a:sp3d>
        </p:spPr>
        <p:txBody>
          <a:bodyPr wrap="none" anchor="ctr">
            <a:flatTx/>
          </a:bodyPr>
          <a:lstStyle/>
          <a:p>
            <a:endParaRPr lang="ru-RU">
              <a:solidFill>
                <a:srgbClr val="FF0000"/>
              </a:solidFill>
            </a:endParaRPr>
          </a:p>
        </p:txBody>
      </p:sp>
      <p:sp>
        <p:nvSpPr>
          <p:cNvPr id="37" name="Text Box 258"/>
          <p:cNvSpPr txBox="1">
            <a:spLocks noChangeArrowheads="1"/>
          </p:cNvSpPr>
          <p:nvPr/>
        </p:nvSpPr>
        <p:spPr bwMode="gray">
          <a:xfrm>
            <a:off x="1475656" y="2058363"/>
            <a:ext cx="2709075" cy="461665"/>
          </a:xfrm>
          <a:prstGeom prst="rect">
            <a:avLst/>
          </a:prstGeom>
          <a:noFill/>
          <a:ln w="9525" algn="ctr">
            <a:noFill/>
            <a:miter lim="800000"/>
            <a:headEnd/>
            <a:tailEnd/>
          </a:ln>
          <a:effectLst/>
        </p:spPr>
        <p:txBody>
          <a:bodyPr wrap="none">
            <a:spAutoFit/>
          </a:bodyPr>
          <a:lstStyle/>
          <a:p>
            <a:pPr eaLnBrk="0" hangingPunct="0"/>
            <a:r>
              <a:rPr lang="ru-RU" sz="2400" dirty="0" smtClean="0">
                <a:solidFill>
                  <a:schemeClr val="accent6">
                    <a:lumMod val="75000"/>
                  </a:schemeClr>
                </a:solidFill>
                <a:latin typeface="Arial" charset="0"/>
              </a:rPr>
              <a:t>Сужение объема.</a:t>
            </a:r>
            <a:endParaRPr lang="en-US" sz="2400" dirty="0">
              <a:solidFill>
                <a:schemeClr val="accent6">
                  <a:lumMod val="75000"/>
                </a:schemeClr>
              </a:solidFill>
              <a:latin typeface="Arial" charset="0"/>
            </a:endParaRPr>
          </a:p>
        </p:txBody>
      </p:sp>
      <p:sp>
        <p:nvSpPr>
          <p:cNvPr id="38" name="Text Box 259"/>
          <p:cNvSpPr txBox="1">
            <a:spLocks noChangeArrowheads="1"/>
          </p:cNvSpPr>
          <p:nvPr/>
        </p:nvSpPr>
        <p:spPr bwMode="gray">
          <a:xfrm>
            <a:off x="776327" y="2013913"/>
            <a:ext cx="354013" cy="457200"/>
          </a:xfrm>
          <a:prstGeom prst="rect">
            <a:avLst/>
          </a:prstGeom>
          <a:noFill/>
          <a:ln w="9525" algn="ctr">
            <a:noFill/>
            <a:miter lim="800000"/>
            <a:headEnd/>
            <a:tailEnd/>
          </a:ln>
          <a:effectLst/>
        </p:spPr>
        <p:txBody>
          <a:bodyPr wrap="none">
            <a:spAutoFit/>
          </a:bodyPr>
          <a:lstStyle/>
          <a:p>
            <a:pPr algn="ctr" eaLnBrk="0" hangingPunct="0"/>
            <a:r>
              <a:rPr lang="en-US" sz="2400" b="1" dirty="0">
                <a:solidFill>
                  <a:srgbClr val="FFFFFF"/>
                </a:solidFill>
                <a:latin typeface="Arial" charset="0"/>
              </a:rPr>
              <a:t>1</a:t>
            </a:r>
          </a:p>
        </p:txBody>
      </p:sp>
      <p:sp>
        <p:nvSpPr>
          <p:cNvPr id="39" name="Line 260"/>
          <p:cNvSpPr>
            <a:spLocks noChangeShapeType="1"/>
          </p:cNvSpPr>
          <p:nvPr/>
        </p:nvSpPr>
        <p:spPr bwMode="gray">
          <a:xfrm>
            <a:off x="1004927" y="3385513"/>
            <a:ext cx="4800600" cy="0"/>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43" name="Rectangle 261"/>
          <p:cNvSpPr>
            <a:spLocks noChangeArrowheads="1"/>
          </p:cNvSpPr>
          <p:nvPr/>
        </p:nvSpPr>
        <p:spPr bwMode="gray">
          <a:xfrm rot="3419336">
            <a:off x="720764" y="2809251"/>
            <a:ext cx="479425" cy="520700"/>
          </a:xfrm>
          <a:prstGeom prst="rect">
            <a:avLst/>
          </a:prstGeom>
          <a:gradFill rotWithShape="1">
            <a:gsLst>
              <a:gs pos="0">
                <a:schemeClr val="accent2"/>
              </a:gs>
              <a:gs pos="100000">
                <a:schemeClr val="accent2">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accent2"/>
            </a:extrusionClr>
          </a:sp3d>
        </p:spPr>
        <p:txBody>
          <a:bodyPr wrap="none" anchor="ctr">
            <a:flatTx/>
          </a:bodyPr>
          <a:lstStyle/>
          <a:p>
            <a:endParaRPr lang="ru-RU"/>
          </a:p>
        </p:txBody>
      </p:sp>
      <p:sp>
        <p:nvSpPr>
          <p:cNvPr id="44" name="Text Box 262"/>
          <p:cNvSpPr txBox="1">
            <a:spLocks noChangeArrowheads="1"/>
          </p:cNvSpPr>
          <p:nvPr/>
        </p:nvSpPr>
        <p:spPr bwMode="gray">
          <a:xfrm>
            <a:off x="776327" y="2852113"/>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rgbClr val="FFFFFF"/>
                </a:solidFill>
                <a:latin typeface="Arial" charset="0"/>
              </a:rPr>
              <a:t>2</a:t>
            </a:r>
          </a:p>
        </p:txBody>
      </p:sp>
      <p:sp>
        <p:nvSpPr>
          <p:cNvPr id="45" name="Line 263"/>
          <p:cNvSpPr>
            <a:spLocks noChangeShapeType="1"/>
          </p:cNvSpPr>
          <p:nvPr/>
        </p:nvSpPr>
        <p:spPr bwMode="gray">
          <a:xfrm>
            <a:off x="1006515" y="4222126"/>
            <a:ext cx="4799012" cy="1587"/>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46" name="Rectangle 264"/>
          <p:cNvSpPr>
            <a:spLocks noChangeArrowheads="1"/>
          </p:cNvSpPr>
          <p:nvPr/>
        </p:nvSpPr>
        <p:spPr bwMode="gray">
          <a:xfrm rot="3419336">
            <a:off x="720764" y="3647451"/>
            <a:ext cx="479425" cy="520700"/>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hlink"/>
            </a:extrusionClr>
          </a:sp3d>
        </p:spPr>
        <p:txBody>
          <a:bodyPr wrap="none" anchor="ctr">
            <a:flatTx/>
          </a:bodyPr>
          <a:lstStyle/>
          <a:p>
            <a:endParaRPr lang="ru-RU"/>
          </a:p>
        </p:txBody>
      </p:sp>
      <p:sp>
        <p:nvSpPr>
          <p:cNvPr id="47" name="Text Box 265"/>
          <p:cNvSpPr txBox="1">
            <a:spLocks noChangeArrowheads="1"/>
          </p:cNvSpPr>
          <p:nvPr/>
        </p:nvSpPr>
        <p:spPr bwMode="gray">
          <a:xfrm>
            <a:off x="776327" y="3690313"/>
            <a:ext cx="354013" cy="457200"/>
          </a:xfrm>
          <a:prstGeom prst="rect">
            <a:avLst/>
          </a:prstGeom>
          <a:noFill/>
          <a:ln w="9525" algn="ctr">
            <a:noFill/>
            <a:miter lim="800000"/>
            <a:headEnd/>
            <a:tailEnd/>
          </a:ln>
          <a:effectLst/>
        </p:spPr>
        <p:txBody>
          <a:bodyPr wrap="none">
            <a:spAutoFit/>
          </a:bodyPr>
          <a:lstStyle/>
          <a:p>
            <a:pPr algn="ctr" eaLnBrk="0" hangingPunct="0"/>
            <a:r>
              <a:rPr lang="en-US" sz="2400" b="1" dirty="0">
                <a:solidFill>
                  <a:srgbClr val="FFFFFF"/>
                </a:solidFill>
                <a:latin typeface="Arial" charset="0"/>
              </a:rPr>
              <a:t>3</a:t>
            </a:r>
          </a:p>
        </p:txBody>
      </p:sp>
      <p:sp>
        <p:nvSpPr>
          <p:cNvPr id="48" name="Line 266"/>
          <p:cNvSpPr>
            <a:spLocks noChangeShapeType="1"/>
          </p:cNvSpPr>
          <p:nvPr/>
        </p:nvSpPr>
        <p:spPr bwMode="gray">
          <a:xfrm>
            <a:off x="1004927" y="5922338"/>
            <a:ext cx="4800600" cy="0"/>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49" name="Rectangle 267"/>
          <p:cNvSpPr>
            <a:spLocks noChangeArrowheads="1"/>
          </p:cNvSpPr>
          <p:nvPr/>
        </p:nvSpPr>
        <p:spPr bwMode="ltGray">
          <a:xfrm rot="3419336">
            <a:off x="720764" y="5346076"/>
            <a:ext cx="479425" cy="520700"/>
          </a:xfrm>
          <a:prstGeom prst="rect">
            <a:avLst/>
          </a:prstGeom>
          <a:gradFill rotWithShape="1">
            <a:gsLst>
              <a:gs pos="0">
                <a:srgbClr val="990099"/>
              </a:gs>
              <a:gs pos="100000">
                <a:srgbClr val="990099">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990099"/>
            </a:extrusionClr>
          </a:sp3d>
        </p:spPr>
        <p:txBody>
          <a:bodyPr wrap="none" anchor="ctr">
            <a:flatTx/>
          </a:bodyPr>
          <a:lstStyle/>
          <a:p>
            <a:endParaRPr lang="ru-RU"/>
          </a:p>
        </p:txBody>
      </p:sp>
      <p:sp>
        <p:nvSpPr>
          <p:cNvPr id="50" name="Text Box 268"/>
          <p:cNvSpPr txBox="1">
            <a:spLocks noChangeArrowheads="1"/>
          </p:cNvSpPr>
          <p:nvPr/>
        </p:nvSpPr>
        <p:spPr bwMode="gray">
          <a:xfrm>
            <a:off x="776327" y="5388938"/>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rgbClr val="FFFFFF"/>
                </a:solidFill>
                <a:latin typeface="Arial" charset="0"/>
              </a:rPr>
              <a:t>5</a:t>
            </a:r>
          </a:p>
        </p:txBody>
      </p:sp>
      <p:sp>
        <p:nvSpPr>
          <p:cNvPr id="51" name="Text Box 269"/>
          <p:cNvSpPr txBox="1">
            <a:spLocks noChangeArrowheads="1"/>
          </p:cNvSpPr>
          <p:nvPr/>
        </p:nvSpPr>
        <p:spPr bwMode="gray">
          <a:xfrm>
            <a:off x="1556017" y="2876230"/>
            <a:ext cx="6905288" cy="461665"/>
          </a:xfrm>
          <a:prstGeom prst="rect">
            <a:avLst/>
          </a:prstGeom>
          <a:noFill/>
          <a:ln w="9525" algn="ctr">
            <a:noFill/>
            <a:miter lim="800000"/>
            <a:headEnd/>
            <a:tailEnd/>
          </a:ln>
          <a:effectLst/>
        </p:spPr>
        <p:txBody>
          <a:bodyPr wrap="none">
            <a:spAutoFit/>
          </a:bodyPr>
          <a:lstStyle/>
          <a:p>
            <a:pPr eaLnBrk="0" hangingPunct="0"/>
            <a:r>
              <a:rPr lang="ru-RU" sz="2400" dirty="0" smtClean="0">
                <a:solidFill>
                  <a:schemeClr val="accent6">
                    <a:lumMod val="75000"/>
                  </a:schemeClr>
                </a:solidFill>
                <a:latin typeface="Arial" charset="0"/>
              </a:rPr>
              <a:t>Малая устойчивость и быстрая истощаемость.</a:t>
            </a:r>
            <a:endParaRPr lang="en-US" sz="2400" dirty="0">
              <a:solidFill>
                <a:schemeClr val="accent6">
                  <a:lumMod val="75000"/>
                </a:schemeClr>
              </a:solidFill>
              <a:latin typeface="Arial" charset="0"/>
            </a:endParaRPr>
          </a:p>
        </p:txBody>
      </p:sp>
      <p:sp>
        <p:nvSpPr>
          <p:cNvPr id="52" name="Text Box 270"/>
          <p:cNvSpPr txBox="1">
            <a:spLocks noChangeArrowheads="1"/>
          </p:cNvSpPr>
          <p:nvPr/>
        </p:nvSpPr>
        <p:spPr bwMode="gray">
          <a:xfrm>
            <a:off x="1475656" y="3760163"/>
            <a:ext cx="5494005" cy="461665"/>
          </a:xfrm>
          <a:prstGeom prst="rect">
            <a:avLst/>
          </a:prstGeom>
          <a:noFill/>
          <a:ln w="9525" algn="ctr">
            <a:noFill/>
            <a:miter lim="800000"/>
            <a:headEnd/>
            <a:tailEnd/>
          </a:ln>
          <a:effectLst/>
        </p:spPr>
        <p:txBody>
          <a:bodyPr wrap="none">
            <a:spAutoFit/>
          </a:bodyPr>
          <a:lstStyle/>
          <a:p>
            <a:pPr eaLnBrk="0" hangingPunct="0"/>
            <a:r>
              <a:rPr lang="ru-RU" sz="2400" dirty="0" smtClean="0">
                <a:solidFill>
                  <a:schemeClr val="accent6">
                    <a:lumMod val="75000"/>
                  </a:schemeClr>
                </a:solidFill>
                <a:latin typeface="Arial" charset="0"/>
              </a:rPr>
              <a:t>Трудность распределения внимания.</a:t>
            </a:r>
            <a:endParaRPr lang="en-US" sz="2400" dirty="0">
              <a:solidFill>
                <a:schemeClr val="accent6">
                  <a:lumMod val="75000"/>
                </a:schemeClr>
              </a:solidFill>
              <a:latin typeface="Arial" charset="0"/>
            </a:endParaRPr>
          </a:p>
        </p:txBody>
      </p:sp>
      <p:sp>
        <p:nvSpPr>
          <p:cNvPr id="53" name="Text Box 271"/>
          <p:cNvSpPr txBox="1">
            <a:spLocks noChangeArrowheads="1"/>
          </p:cNvSpPr>
          <p:nvPr/>
        </p:nvSpPr>
        <p:spPr bwMode="gray">
          <a:xfrm>
            <a:off x="1475656" y="4577535"/>
            <a:ext cx="4648645" cy="461665"/>
          </a:xfrm>
          <a:prstGeom prst="rect">
            <a:avLst/>
          </a:prstGeom>
          <a:noFill/>
          <a:ln w="9525" algn="ctr">
            <a:noFill/>
            <a:miter lim="800000"/>
            <a:headEnd/>
            <a:tailEnd/>
          </a:ln>
          <a:effectLst/>
        </p:spPr>
        <p:txBody>
          <a:bodyPr wrap="none">
            <a:spAutoFit/>
          </a:bodyPr>
          <a:lstStyle/>
          <a:p>
            <a:pPr eaLnBrk="0" hangingPunct="0"/>
            <a:r>
              <a:rPr lang="ru-RU" sz="2400" dirty="0" smtClean="0">
                <a:solidFill>
                  <a:schemeClr val="accent6">
                    <a:lumMod val="75000"/>
                  </a:schemeClr>
                </a:solidFill>
                <a:latin typeface="Arial" charset="0"/>
              </a:rPr>
              <a:t>Замедленность переключения.</a:t>
            </a:r>
            <a:endParaRPr lang="en-US" sz="2400" dirty="0">
              <a:solidFill>
                <a:schemeClr val="accent6">
                  <a:lumMod val="75000"/>
                </a:schemeClr>
              </a:solidFill>
              <a:latin typeface="Arial" charset="0"/>
            </a:endParaRPr>
          </a:p>
        </p:txBody>
      </p:sp>
      <p:sp>
        <p:nvSpPr>
          <p:cNvPr id="54" name="Text Box 272"/>
          <p:cNvSpPr txBox="1">
            <a:spLocks noChangeArrowheads="1"/>
          </p:cNvSpPr>
          <p:nvPr/>
        </p:nvSpPr>
        <p:spPr bwMode="gray">
          <a:xfrm>
            <a:off x="1556017" y="5118283"/>
            <a:ext cx="4118563" cy="830997"/>
          </a:xfrm>
          <a:prstGeom prst="rect">
            <a:avLst/>
          </a:prstGeom>
          <a:noFill/>
          <a:ln w="9525" algn="ctr">
            <a:noFill/>
            <a:miter lim="800000"/>
            <a:headEnd/>
            <a:tailEnd/>
          </a:ln>
          <a:effectLst/>
        </p:spPr>
        <p:txBody>
          <a:bodyPr wrap="none">
            <a:spAutoFit/>
          </a:bodyPr>
          <a:lstStyle/>
          <a:p>
            <a:pPr eaLnBrk="0" hangingPunct="0"/>
            <a:r>
              <a:rPr lang="ru-RU" sz="2400" dirty="0" smtClean="0">
                <a:solidFill>
                  <a:schemeClr val="accent6">
                    <a:lumMod val="75000"/>
                  </a:schemeClr>
                </a:solidFill>
                <a:latin typeface="Arial" charset="0"/>
              </a:rPr>
              <a:t>Трудность сосредоточения </a:t>
            </a:r>
          </a:p>
          <a:p>
            <a:pPr eaLnBrk="0" hangingPunct="0"/>
            <a:r>
              <a:rPr lang="ru-RU" sz="2400" dirty="0" smtClean="0">
                <a:solidFill>
                  <a:schemeClr val="accent6">
                    <a:lumMod val="75000"/>
                  </a:schemeClr>
                </a:solidFill>
                <a:latin typeface="Arial" charset="0"/>
              </a:rPr>
              <a:t>на каком –либо объекте.</a:t>
            </a:r>
            <a:endParaRPr lang="en-US" sz="2400" dirty="0">
              <a:solidFill>
                <a:schemeClr val="accent6">
                  <a:lumMod val="75000"/>
                </a:schemeClr>
              </a:solidFill>
              <a:latin typeface="Arial" charset="0"/>
            </a:endParaRPr>
          </a:p>
        </p:txBody>
      </p:sp>
    </p:spTree>
    <p:extLst>
      <p:ext uri="{BB962C8B-B14F-4D97-AF65-F5344CB8AC3E}">
        <p14:creationId xmlns:p14="http://schemas.microsoft.com/office/powerpoint/2010/main" val="1343024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287016" y="476672"/>
            <a:ext cx="8856984" cy="1224136"/>
          </a:xfrm>
        </p:spPr>
        <p:txBody>
          <a:bodyPr/>
          <a:lstStyle/>
          <a:p>
            <a:r>
              <a:rPr lang="ru-RU" dirty="0" smtClean="0"/>
              <a:t>Эмоциональная и волевая сфера</a:t>
            </a:r>
            <a:endParaRPr lang="ru-RU" dirty="0"/>
          </a:p>
        </p:txBody>
      </p:sp>
      <p:sp>
        <p:nvSpPr>
          <p:cNvPr id="19" name="Line 253"/>
          <p:cNvSpPr>
            <a:spLocks noChangeShapeType="1"/>
          </p:cNvSpPr>
          <p:nvPr/>
        </p:nvSpPr>
        <p:spPr bwMode="gray">
          <a:xfrm>
            <a:off x="1004927" y="5061913"/>
            <a:ext cx="4800600" cy="0"/>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20" name="Rectangle 254"/>
          <p:cNvSpPr>
            <a:spLocks noChangeArrowheads="1"/>
          </p:cNvSpPr>
          <p:nvPr/>
        </p:nvSpPr>
        <p:spPr bwMode="gray">
          <a:xfrm rot="3419336">
            <a:off x="720764" y="4485651"/>
            <a:ext cx="479425" cy="520700"/>
          </a:xfrm>
          <a:prstGeom prst="rect">
            <a:avLst/>
          </a:prstGeom>
          <a:gradFill rotWithShape="1">
            <a:gsLst>
              <a:gs pos="0">
                <a:schemeClr val="folHlink"/>
              </a:gs>
              <a:gs pos="100000">
                <a:schemeClr val="fo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folHlink"/>
            </a:extrusionClr>
          </a:sp3d>
        </p:spPr>
        <p:txBody>
          <a:bodyPr wrap="none" anchor="ctr">
            <a:flatTx/>
          </a:bodyPr>
          <a:lstStyle/>
          <a:p>
            <a:endParaRPr lang="ru-RU"/>
          </a:p>
        </p:txBody>
      </p:sp>
      <p:sp>
        <p:nvSpPr>
          <p:cNvPr id="21" name="Text Box 255"/>
          <p:cNvSpPr txBox="1">
            <a:spLocks noChangeArrowheads="1"/>
          </p:cNvSpPr>
          <p:nvPr/>
        </p:nvSpPr>
        <p:spPr bwMode="gray">
          <a:xfrm>
            <a:off x="776327" y="4528513"/>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rgbClr val="FFFFFF"/>
                </a:solidFill>
                <a:latin typeface="Arial" charset="0"/>
              </a:rPr>
              <a:t>4</a:t>
            </a:r>
          </a:p>
        </p:txBody>
      </p:sp>
      <p:sp>
        <p:nvSpPr>
          <p:cNvPr id="22" name="Line 256"/>
          <p:cNvSpPr>
            <a:spLocks noChangeShapeType="1"/>
          </p:cNvSpPr>
          <p:nvPr/>
        </p:nvSpPr>
        <p:spPr bwMode="gray">
          <a:xfrm>
            <a:off x="1004927" y="2547313"/>
            <a:ext cx="4800600" cy="0"/>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23" name="Rectangle 257"/>
          <p:cNvSpPr>
            <a:spLocks noChangeArrowheads="1"/>
          </p:cNvSpPr>
          <p:nvPr/>
        </p:nvSpPr>
        <p:spPr bwMode="gray">
          <a:xfrm rot="3419336">
            <a:off x="648756" y="1971051"/>
            <a:ext cx="479425" cy="520700"/>
          </a:xfrm>
          <a:prstGeom prst="rect">
            <a:avLst/>
          </a:prstGeom>
          <a:gradFill rotWithShape="1">
            <a:gsLst>
              <a:gs pos="0">
                <a:schemeClr val="accent1"/>
              </a:gs>
              <a:gs pos="100000">
                <a:schemeClr val="accent1">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accent1"/>
            </a:extrusionClr>
          </a:sp3d>
        </p:spPr>
        <p:txBody>
          <a:bodyPr wrap="none" anchor="ctr">
            <a:flatTx/>
          </a:bodyPr>
          <a:lstStyle/>
          <a:p>
            <a:endParaRPr lang="ru-RU">
              <a:solidFill>
                <a:srgbClr val="FF0000"/>
              </a:solidFill>
            </a:endParaRPr>
          </a:p>
        </p:txBody>
      </p:sp>
      <p:sp>
        <p:nvSpPr>
          <p:cNvPr id="37" name="Text Box 258"/>
          <p:cNvSpPr txBox="1">
            <a:spLocks noChangeArrowheads="1"/>
          </p:cNvSpPr>
          <p:nvPr/>
        </p:nvSpPr>
        <p:spPr bwMode="gray">
          <a:xfrm>
            <a:off x="1475656" y="2058363"/>
            <a:ext cx="5431552" cy="461665"/>
          </a:xfrm>
          <a:prstGeom prst="rect">
            <a:avLst/>
          </a:prstGeom>
          <a:noFill/>
          <a:ln w="9525" algn="ctr">
            <a:noFill/>
            <a:miter lim="800000"/>
            <a:headEnd/>
            <a:tailEnd/>
          </a:ln>
          <a:effectLst/>
        </p:spPr>
        <p:txBody>
          <a:bodyPr wrap="none">
            <a:spAutoFit/>
          </a:bodyPr>
          <a:lstStyle/>
          <a:p>
            <a:pPr eaLnBrk="0" hangingPunct="0"/>
            <a:r>
              <a:rPr lang="ru-RU" sz="2400" dirty="0" smtClean="0">
                <a:solidFill>
                  <a:schemeClr val="accent6">
                    <a:lumMod val="75000"/>
                  </a:schemeClr>
                </a:solidFill>
                <a:latin typeface="Arial" charset="0"/>
              </a:rPr>
              <a:t>Отсутствием </a:t>
            </a:r>
            <a:r>
              <a:rPr lang="ru-RU" sz="2400" dirty="0">
                <a:solidFill>
                  <a:schemeClr val="accent6">
                    <a:lumMod val="75000"/>
                  </a:schemeClr>
                </a:solidFill>
                <a:latin typeface="Arial" charset="0"/>
              </a:rPr>
              <a:t>оттенков переживаний.</a:t>
            </a:r>
            <a:endParaRPr lang="en-US" sz="2400" dirty="0">
              <a:solidFill>
                <a:schemeClr val="accent6">
                  <a:lumMod val="75000"/>
                </a:schemeClr>
              </a:solidFill>
              <a:latin typeface="Arial" charset="0"/>
            </a:endParaRPr>
          </a:p>
        </p:txBody>
      </p:sp>
      <p:sp>
        <p:nvSpPr>
          <p:cNvPr id="38" name="Text Box 259"/>
          <p:cNvSpPr txBox="1">
            <a:spLocks noChangeArrowheads="1"/>
          </p:cNvSpPr>
          <p:nvPr/>
        </p:nvSpPr>
        <p:spPr bwMode="gray">
          <a:xfrm>
            <a:off x="776327" y="2013913"/>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rgbClr val="FFFFFF"/>
                </a:solidFill>
                <a:latin typeface="Arial" charset="0"/>
              </a:rPr>
              <a:t>1</a:t>
            </a:r>
          </a:p>
        </p:txBody>
      </p:sp>
      <p:sp>
        <p:nvSpPr>
          <p:cNvPr id="39" name="Line 260"/>
          <p:cNvSpPr>
            <a:spLocks noChangeShapeType="1"/>
          </p:cNvSpPr>
          <p:nvPr/>
        </p:nvSpPr>
        <p:spPr bwMode="gray">
          <a:xfrm>
            <a:off x="1004927" y="3385513"/>
            <a:ext cx="4800600" cy="0"/>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43" name="Rectangle 261"/>
          <p:cNvSpPr>
            <a:spLocks noChangeArrowheads="1"/>
          </p:cNvSpPr>
          <p:nvPr/>
        </p:nvSpPr>
        <p:spPr bwMode="gray">
          <a:xfrm rot="3419336">
            <a:off x="720764" y="2809251"/>
            <a:ext cx="479425" cy="520700"/>
          </a:xfrm>
          <a:prstGeom prst="rect">
            <a:avLst/>
          </a:prstGeom>
          <a:gradFill rotWithShape="1">
            <a:gsLst>
              <a:gs pos="0">
                <a:schemeClr val="accent2"/>
              </a:gs>
              <a:gs pos="100000">
                <a:schemeClr val="accent2">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accent2"/>
            </a:extrusionClr>
          </a:sp3d>
        </p:spPr>
        <p:txBody>
          <a:bodyPr wrap="none" anchor="ctr">
            <a:flatTx/>
          </a:bodyPr>
          <a:lstStyle/>
          <a:p>
            <a:endParaRPr lang="ru-RU"/>
          </a:p>
        </p:txBody>
      </p:sp>
      <p:sp>
        <p:nvSpPr>
          <p:cNvPr id="44" name="Text Box 262"/>
          <p:cNvSpPr txBox="1">
            <a:spLocks noChangeArrowheads="1"/>
          </p:cNvSpPr>
          <p:nvPr/>
        </p:nvSpPr>
        <p:spPr bwMode="gray">
          <a:xfrm>
            <a:off x="776327" y="2852113"/>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rgbClr val="FFFFFF"/>
                </a:solidFill>
                <a:latin typeface="Arial" charset="0"/>
              </a:rPr>
              <a:t>2</a:t>
            </a:r>
          </a:p>
        </p:txBody>
      </p:sp>
      <p:sp>
        <p:nvSpPr>
          <p:cNvPr id="45" name="Line 263"/>
          <p:cNvSpPr>
            <a:spLocks noChangeShapeType="1"/>
          </p:cNvSpPr>
          <p:nvPr/>
        </p:nvSpPr>
        <p:spPr bwMode="gray">
          <a:xfrm>
            <a:off x="1006515" y="4222126"/>
            <a:ext cx="4799012" cy="1587"/>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46" name="Rectangle 264"/>
          <p:cNvSpPr>
            <a:spLocks noChangeArrowheads="1"/>
          </p:cNvSpPr>
          <p:nvPr/>
        </p:nvSpPr>
        <p:spPr bwMode="gray">
          <a:xfrm rot="3419336">
            <a:off x="720764" y="3647451"/>
            <a:ext cx="479425" cy="520700"/>
          </a:xfrm>
          <a:prstGeom prst="rect">
            <a:avLst/>
          </a:prstGeom>
          <a:gradFill rotWithShape="1">
            <a:gsLst>
              <a:gs pos="0">
                <a:schemeClr val="hlink"/>
              </a:gs>
              <a:gs pos="100000">
                <a:schemeClr val="hlink">
                  <a:gamma/>
                  <a:shade val="46275"/>
                  <a:invGamma/>
                </a:scheme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chemeClr val="hlink"/>
            </a:extrusionClr>
          </a:sp3d>
        </p:spPr>
        <p:txBody>
          <a:bodyPr wrap="none" anchor="ctr">
            <a:flatTx/>
          </a:bodyPr>
          <a:lstStyle/>
          <a:p>
            <a:endParaRPr lang="ru-RU"/>
          </a:p>
        </p:txBody>
      </p:sp>
      <p:sp>
        <p:nvSpPr>
          <p:cNvPr id="47" name="Text Box 265"/>
          <p:cNvSpPr txBox="1">
            <a:spLocks noChangeArrowheads="1"/>
          </p:cNvSpPr>
          <p:nvPr/>
        </p:nvSpPr>
        <p:spPr bwMode="gray">
          <a:xfrm>
            <a:off x="776327" y="3690313"/>
            <a:ext cx="354013" cy="457200"/>
          </a:xfrm>
          <a:prstGeom prst="rect">
            <a:avLst/>
          </a:prstGeom>
          <a:noFill/>
          <a:ln w="9525" algn="ctr">
            <a:noFill/>
            <a:miter lim="800000"/>
            <a:headEnd/>
            <a:tailEnd/>
          </a:ln>
          <a:effectLst/>
        </p:spPr>
        <p:txBody>
          <a:bodyPr wrap="none">
            <a:spAutoFit/>
          </a:bodyPr>
          <a:lstStyle/>
          <a:p>
            <a:pPr algn="ctr" eaLnBrk="0" hangingPunct="0"/>
            <a:r>
              <a:rPr lang="en-US" sz="2400" b="1" dirty="0">
                <a:solidFill>
                  <a:srgbClr val="FFFFFF"/>
                </a:solidFill>
                <a:latin typeface="Arial" charset="0"/>
              </a:rPr>
              <a:t>3</a:t>
            </a:r>
          </a:p>
        </p:txBody>
      </p:sp>
      <p:sp>
        <p:nvSpPr>
          <p:cNvPr id="48" name="Line 266"/>
          <p:cNvSpPr>
            <a:spLocks noChangeShapeType="1"/>
          </p:cNvSpPr>
          <p:nvPr/>
        </p:nvSpPr>
        <p:spPr bwMode="gray">
          <a:xfrm>
            <a:off x="1004927" y="5922338"/>
            <a:ext cx="4800600" cy="0"/>
          </a:xfrm>
          <a:prstGeom prst="line">
            <a:avLst/>
          </a:prstGeom>
          <a:noFill/>
          <a:ln w="25400">
            <a:solidFill>
              <a:schemeClr val="accent1">
                <a:lumMod val="50000"/>
              </a:schemeClr>
            </a:solidFill>
            <a:prstDash val="sysDot"/>
            <a:round/>
            <a:headEnd/>
            <a:tailEnd type="oval" w="med" len="med"/>
          </a:ln>
          <a:effectLst/>
        </p:spPr>
        <p:txBody>
          <a:bodyPr wrap="none" anchor="ctr"/>
          <a:lstStyle/>
          <a:p>
            <a:endParaRPr lang="ru-RU">
              <a:ln>
                <a:solidFill>
                  <a:schemeClr val="accent6">
                    <a:lumMod val="60000"/>
                    <a:lumOff val="40000"/>
                  </a:schemeClr>
                </a:solidFill>
              </a:ln>
              <a:solidFill>
                <a:schemeClr val="bg2">
                  <a:lumMod val="25000"/>
                </a:schemeClr>
              </a:solidFill>
            </a:endParaRPr>
          </a:p>
        </p:txBody>
      </p:sp>
      <p:sp>
        <p:nvSpPr>
          <p:cNvPr id="49" name="Rectangle 267"/>
          <p:cNvSpPr>
            <a:spLocks noChangeArrowheads="1"/>
          </p:cNvSpPr>
          <p:nvPr/>
        </p:nvSpPr>
        <p:spPr bwMode="ltGray">
          <a:xfrm rot="3419336">
            <a:off x="720764" y="5346076"/>
            <a:ext cx="479425" cy="520700"/>
          </a:xfrm>
          <a:prstGeom prst="rect">
            <a:avLst/>
          </a:prstGeom>
          <a:gradFill rotWithShape="1">
            <a:gsLst>
              <a:gs pos="0">
                <a:srgbClr val="990099"/>
              </a:gs>
              <a:gs pos="100000">
                <a:srgbClr val="990099">
                  <a:gamma/>
                  <a:shade val="46275"/>
                  <a:invGamma/>
                </a:srgbClr>
              </a:gs>
            </a:gsLst>
            <a:lin ang="5400000" scaled="1"/>
          </a:gradFill>
          <a:ln w="9525">
            <a:miter lim="800000"/>
            <a:headEnd/>
            <a:tailEnd/>
          </a:ln>
          <a:effectLst/>
          <a:scene3d>
            <a:camera prst="legacyPerspectiveFront">
              <a:rot lat="0" lon="1500000" rev="0"/>
            </a:camera>
            <a:lightRig rig="legacyFlat4" dir="b"/>
          </a:scene3d>
          <a:sp3d extrusionH="430200" prstMaterial="legacyMatte">
            <a:bevelT w="13500" h="13500" prst="angle"/>
            <a:bevelB w="13500" h="13500" prst="angle"/>
            <a:extrusionClr>
              <a:srgbClr val="990099"/>
            </a:extrusionClr>
          </a:sp3d>
        </p:spPr>
        <p:txBody>
          <a:bodyPr wrap="none" anchor="ctr">
            <a:flatTx/>
          </a:bodyPr>
          <a:lstStyle/>
          <a:p>
            <a:endParaRPr lang="ru-RU"/>
          </a:p>
        </p:txBody>
      </p:sp>
      <p:sp>
        <p:nvSpPr>
          <p:cNvPr id="50" name="Text Box 268"/>
          <p:cNvSpPr txBox="1">
            <a:spLocks noChangeArrowheads="1"/>
          </p:cNvSpPr>
          <p:nvPr/>
        </p:nvSpPr>
        <p:spPr bwMode="gray">
          <a:xfrm>
            <a:off x="776327" y="5388938"/>
            <a:ext cx="354013" cy="457200"/>
          </a:xfrm>
          <a:prstGeom prst="rect">
            <a:avLst/>
          </a:prstGeom>
          <a:noFill/>
          <a:ln w="9525" algn="ctr">
            <a:noFill/>
            <a:miter lim="800000"/>
            <a:headEnd/>
            <a:tailEnd/>
          </a:ln>
          <a:effectLst/>
        </p:spPr>
        <p:txBody>
          <a:bodyPr wrap="none">
            <a:spAutoFit/>
          </a:bodyPr>
          <a:lstStyle/>
          <a:p>
            <a:pPr algn="ctr" eaLnBrk="0" hangingPunct="0"/>
            <a:r>
              <a:rPr lang="en-US" sz="2400" b="1">
                <a:solidFill>
                  <a:srgbClr val="FFFFFF"/>
                </a:solidFill>
                <a:latin typeface="Arial" charset="0"/>
              </a:rPr>
              <a:t>5</a:t>
            </a:r>
          </a:p>
        </p:txBody>
      </p:sp>
      <p:sp>
        <p:nvSpPr>
          <p:cNvPr id="51" name="Text Box 269"/>
          <p:cNvSpPr txBox="1">
            <a:spLocks noChangeArrowheads="1"/>
          </p:cNvSpPr>
          <p:nvPr/>
        </p:nvSpPr>
        <p:spPr bwMode="gray">
          <a:xfrm>
            <a:off x="1556017" y="2876230"/>
            <a:ext cx="4693977" cy="461665"/>
          </a:xfrm>
          <a:prstGeom prst="rect">
            <a:avLst/>
          </a:prstGeom>
          <a:noFill/>
          <a:ln w="9525" algn="ctr">
            <a:noFill/>
            <a:miter lim="800000"/>
            <a:headEnd/>
            <a:tailEnd/>
          </a:ln>
          <a:effectLst/>
        </p:spPr>
        <p:txBody>
          <a:bodyPr wrap="none">
            <a:spAutoFit/>
          </a:bodyPr>
          <a:lstStyle/>
          <a:p>
            <a:pPr eaLnBrk="0" hangingPunct="0"/>
            <a:r>
              <a:rPr lang="ru-RU" sz="2400" dirty="0" smtClean="0">
                <a:solidFill>
                  <a:schemeClr val="accent6">
                    <a:lumMod val="75000"/>
                  </a:schemeClr>
                </a:solidFill>
                <a:latin typeface="Arial" charset="0"/>
              </a:rPr>
              <a:t>Неустойчивость </a:t>
            </a:r>
            <a:r>
              <a:rPr lang="ru-RU" sz="2400" dirty="0">
                <a:solidFill>
                  <a:schemeClr val="accent6">
                    <a:lumMod val="75000"/>
                  </a:schemeClr>
                </a:solidFill>
                <a:latin typeface="Arial" charset="0"/>
              </a:rPr>
              <a:t>и </a:t>
            </a:r>
            <a:r>
              <a:rPr lang="ru-RU" sz="2400" dirty="0" smtClean="0">
                <a:solidFill>
                  <a:schemeClr val="accent6">
                    <a:lumMod val="75000"/>
                  </a:schemeClr>
                </a:solidFill>
                <a:latin typeface="Arial" charset="0"/>
              </a:rPr>
              <a:t>поверхность.</a:t>
            </a:r>
            <a:endParaRPr lang="en-US" sz="2400" dirty="0">
              <a:solidFill>
                <a:schemeClr val="accent6">
                  <a:lumMod val="75000"/>
                </a:schemeClr>
              </a:solidFill>
              <a:latin typeface="Arial" charset="0"/>
            </a:endParaRPr>
          </a:p>
        </p:txBody>
      </p:sp>
      <p:sp>
        <p:nvSpPr>
          <p:cNvPr id="52" name="Text Box 270"/>
          <p:cNvSpPr txBox="1">
            <a:spLocks noChangeArrowheads="1"/>
          </p:cNvSpPr>
          <p:nvPr/>
        </p:nvSpPr>
        <p:spPr bwMode="gray">
          <a:xfrm>
            <a:off x="1475656" y="3760163"/>
            <a:ext cx="7393050" cy="461665"/>
          </a:xfrm>
          <a:prstGeom prst="rect">
            <a:avLst/>
          </a:prstGeom>
          <a:noFill/>
          <a:ln w="9525" algn="ctr">
            <a:noFill/>
            <a:miter lim="800000"/>
            <a:headEnd/>
            <a:tailEnd/>
          </a:ln>
          <a:effectLst/>
        </p:spPr>
        <p:txBody>
          <a:bodyPr wrap="none">
            <a:spAutoFit/>
          </a:bodyPr>
          <a:lstStyle/>
          <a:p>
            <a:pPr eaLnBrk="0" hangingPunct="0"/>
            <a:r>
              <a:rPr lang="ru-RU" sz="2400" dirty="0" smtClean="0">
                <a:solidFill>
                  <a:schemeClr val="accent6">
                    <a:lumMod val="75000"/>
                  </a:schemeClr>
                </a:solidFill>
                <a:latin typeface="Arial" charset="0"/>
              </a:rPr>
              <a:t>Слабость </a:t>
            </a:r>
            <a:r>
              <a:rPr lang="ru-RU" sz="2400" dirty="0">
                <a:solidFill>
                  <a:schemeClr val="accent6">
                    <a:lumMod val="75000"/>
                  </a:schemeClr>
                </a:solidFill>
                <a:latin typeface="Arial" charset="0"/>
              </a:rPr>
              <a:t>собственных намерений и </a:t>
            </a:r>
            <a:r>
              <a:rPr lang="ru-RU" sz="2400" dirty="0" smtClean="0">
                <a:solidFill>
                  <a:schemeClr val="accent6">
                    <a:lumMod val="75000"/>
                  </a:schemeClr>
                </a:solidFill>
                <a:latin typeface="Arial" charset="0"/>
              </a:rPr>
              <a:t>побуждений.</a:t>
            </a:r>
            <a:endParaRPr lang="en-US" sz="2400" dirty="0">
              <a:solidFill>
                <a:schemeClr val="accent6">
                  <a:lumMod val="75000"/>
                </a:schemeClr>
              </a:solidFill>
              <a:latin typeface="Arial" charset="0"/>
            </a:endParaRPr>
          </a:p>
        </p:txBody>
      </p:sp>
      <p:sp>
        <p:nvSpPr>
          <p:cNvPr id="53" name="Text Box 271"/>
          <p:cNvSpPr txBox="1">
            <a:spLocks noChangeArrowheads="1"/>
          </p:cNvSpPr>
          <p:nvPr/>
        </p:nvSpPr>
        <p:spPr bwMode="gray">
          <a:xfrm>
            <a:off x="1475656" y="4577535"/>
            <a:ext cx="3561873" cy="461665"/>
          </a:xfrm>
          <a:prstGeom prst="rect">
            <a:avLst/>
          </a:prstGeom>
          <a:noFill/>
          <a:ln w="9525" algn="ctr">
            <a:noFill/>
            <a:miter lim="800000"/>
            <a:headEnd/>
            <a:tailEnd/>
          </a:ln>
          <a:effectLst/>
        </p:spPr>
        <p:txBody>
          <a:bodyPr wrap="none">
            <a:spAutoFit/>
          </a:bodyPr>
          <a:lstStyle/>
          <a:p>
            <a:pPr eaLnBrk="0" hangingPunct="0"/>
            <a:r>
              <a:rPr lang="ru-RU" sz="2400" dirty="0" smtClean="0">
                <a:solidFill>
                  <a:schemeClr val="accent6">
                    <a:lumMod val="75000"/>
                  </a:schemeClr>
                </a:solidFill>
                <a:latin typeface="Arial" charset="0"/>
              </a:rPr>
              <a:t>Большая внушаемость.</a:t>
            </a:r>
            <a:endParaRPr lang="en-US" sz="2400" dirty="0">
              <a:solidFill>
                <a:schemeClr val="accent6">
                  <a:lumMod val="75000"/>
                </a:schemeClr>
              </a:solidFill>
              <a:latin typeface="Arial" charset="0"/>
            </a:endParaRPr>
          </a:p>
        </p:txBody>
      </p:sp>
      <p:sp>
        <p:nvSpPr>
          <p:cNvPr id="54" name="Text Box 272"/>
          <p:cNvSpPr txBox="1">
            <a:spLocks noChangeArrowheads="1"/>
          </p:cNvSpPr>
          <p:nvPr/>
        </p:nvSpPr>
        <p:spPr bwMode="gray">
          <a:xfrm>
            <a:off x="1556017" y="5118283"/>
            <a:ext cx="5757153" cy="1200329"/>
          </a:xfrm>
          <a:prstGeom prst="rect">
            <a:avLst/>
          </a:prstGeom>
          <a:noFill/>
          <a:ln w="9525" algn="ctr">
            <a:noFill/>
            <a:miter lim="800000"/>
            <a:headEnd/>
            <a:tailEnd/>
          </a:ln>
          <a:effectLst/>
        </p:spPr>
        <p:txBody>
          <a:bodyPr wrap="none">
            <a:spAutoFit/>
          </a:bodyPr>
          <a:lstStyle/>
          <a:p>
            <a:pPr eaLnBrk="0" hangingPunct="0"/>
            <a:r>
              <a:rPr lang="ru-RU" sz="2400" dirty="0" smtClean="0">
                <a:solidFill>
                  <a:schemeClr val="accent6">
                    <a:lumMod val="75000"/>
                  </a:schemeClr>
                </a:solidFill>
                <a:latin typeface="Arial" charset="0"/>
              </a:rPr>
              <a:t>Недоразвитии </a:t>
            </a:r>
            <a:r>
              <a:rPr lang="ru-RU" sz="2400" dirty="0">
                <a:solidFill>
                  <a:schemeClr val="accent6">
                    <a:lumMod val="75000"/>
                  </a:schemeClr>
                </a:solidFill>
                <a:latin typeface="Arial" charset="0"/>
              </a:rPr>
              <a:t>мотивационной сферы, </a:t>
            </a:r>
            <a:endParaRPr lang="ru-RU" sz="2400" dirty="0" smtClean="0">
              <a:solidFill>
                <a:schemeClr val="accent6">
                  <a:lumMod val="75000"/>
                </a:schemeClr>
              </a:solidFill>
              <a:latin typeface="Arial" charset="0"/>
            </a:endParaRPr>
          </a:p>
          <a:p>
            <a:pPr eaLnBrk="0" hangingPunct="0"/>
            <a:r>
              <a:rPr lang="ru-RU" sz="2400" dirty="0" smtClean="0">
                <a:solidFill>
                  <a:schemeClr val="accent6">
                    <a:lumMod val="75000"/>
                  </a:schemeClr>
                </a:solidFill>
                <a:latin typeface="Arial" charset="0"/>
              </a:rPr>
              <a:t>слабости </a:t>
            </a:r>
            <a:r>
              <a:rPr lang="ru-RU" sz="2400" dirty="0">
                <a:solidFill>
                  <a:schemeClr val="accent6">
                    <a:lumMod val="75000"/>
                  </a:schemeClr>
                </a:solidFill>
                <a:latin typeface="Arial" charset="0"/>
              </a:rPr>
              <a:t>побуждений, </a:t>
            </a:r>
            <a:endParaRPr lang="ru-RU" sz="2400" dirty="0" smtClean="0">
              <a:solidFill>
                <a:schemeClr val="accent6">
                  <a:lumMod val="75000"/>
                </a:schemeClr>
              </a:solidFill>
              <a:latin typeface="Arial" charset="0"/>
            </a:endParaRPr>
          </a:p>
          <a:p>
            <a:pPr eaLnBrk="0" hangingPunct="0"/>
            <a:r>
              <a:rPr lang="ru-RU" sz="2400" dirty="0" smtClean="0">
                <a:solidFill>
                  <a:schemeClr val="accent6">
                    <a:lumMod val="75000"/>
                  </a:schemeClr>
                </a:solidFill>
                <a:latin typeface="Arial" charset="0"/>
              </a:rPr>
              <a:t>недостаточности </a:t>
            </a:r>
            <a:r>
              <a:rPr lang="ru-RU" sz="2400" dirty="0">
                <a:solidFill>
                  <a:schemeClr val="accent6">
                    <a:lumMod val="75000"/>
                  </a:schemeClr>
                </a:solidFill>
                <a:latin typeface="Arial" charset="0"/>
              </a:rPr>
              <a:t>инициативы.</a:t>
            </a:r>
            <a:endParaRPr lang="en-US" sz="2400" dirty="0">
              <a:solidFill>
                <a:schemeClr val="accent6">
                  <a:lumMod val="75000"/>
                </a:schemeClr>
              </a:solidFill>
              <a:latin typeface="Arial" charset="0"/>
            </a:endParaRPr>
          </a:p>
        </p:txBody>
      </p:sp>
    </p:spTree>
    <p:extLst>
      <p:ext uri="{BB962C8B-B14F-4D97-AF65-F5344CB8AC3E}">
        <p14:creationId xmlns:p14="http://schemas.microsoft.com/office/powerpoint/2010/main" val="2429711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smtClean="0"/>
              <a:t>Технология </a:t>
            </a:r>
            <a:endParaRPr lang="ru-RU" dirty="0"/>
          </a:p>
        </p:txBody>
      </p:sp>
      <p:sp>
        <p:nvSpPr>
          <p:cNvPr id="2" name="Объект 1"/>
          <p:cNvSpPr>
            <a:spLocks noGrp="1"/>
          </p:cNvSpPr>
          <p:nvPr>
            <p:ph idx="1"/>
          </p:nvPr>
        </p:nvSpPr>
        <p:spPr>
          <a:xfrm>
            <a:off x="251520" y="1268760"/>
            <a:ext cx="7416824" cy="4680520"/>
          </a:xfrm>
        </p:spPr>
        <p:txBody>
          <a:bodyPr>
            <a:normAutofit fontScale="85000" lnSpcReduction="20000"/>
          </a:bodyPr>
          <a:lstStyle/>
          <a:p>
            <a:r>
              <a:rPr lang="ru-RU" b="1" dirty="0"/>
              <a:t> Игровые технологии </a:t>
            </a:r>
            <a:r>
              <a:rPr lang="ru-RU" dirty="0"/>
              <a:t>– это современные образовательные (педагогические) технологии, активизирующие деятельности учащихся. </a:t>
            </a:r>
            <a:endParaRPr lang="ru-RU" dirty="0" smtClean="0"/>
          </a:p>
          <a:p>
            <a:r>
              <a:rPr lang="ru-RU" b="1" dirty="0" smtClean="0"/>
              <a:t>Понятие </a:t>
            </a:r>
            <a:r>
              <a:rPr lang="ru-RU" b="1" dirty="0"/>
              <a:t>«игровые технологии» включает </a:t>
            </a:r>
            <a:r>
              <a:rPr lang="ru-RU" dirty="0"/>
              <a:t>в себя обширную группу методов и приемов организации педагогического процесса в форме различных педагогических игр</a:t>
            </a:r>
            <a:r>
              <a:rPr lang="ru-RU" dirty="0" smtClean="0"/>
              <a:t>.</a:t>
            </a:r>
          </a:p>
          <a:p>
            <a:r>
              <a:rPr lang="ru-RU" dirty="0" smtClean="0"/>
              <a:t> </a:t>
            </a:r>
            <a:r>
              <a:rPr lang="ru-RU" b="1" dirty="0"/>
              <a:t>Педагогическая игра </a:t>
            </a:r>
            <a:r>
              <a:rPr lang="ru-RU" dirty="0"/>
              <a:t>- это разновидность комплексного многокомпонентного средства педагогической коммуникации,  позволяющего включать обучающихся в различные жизненные ситуации. </a:t>
            </a:r>
          </a:p>
        </p:txBody>
      </p:sp>
    </p:spTree>
    <p:extLst>
      <p:ext uri="{BB962C8B-B14F-4D97-AF65-F5344CB8AC3E}">
        <p14:creationId xmlns:p14="http://schemas.microsoft.com/office/powerpoint/2010/main" val="3570785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dirty="0"/>
              <a:t>Развивающий коррекционный комплекс </a:t>
            </a:r>
            <a:r>
              <a:rPr lang="ru-RU" dirty="0" err="1"/>
              <a:t>Тимокко</a:t>
            </a:r>
            <a:endParaRPr lang="ru-RU" dirty="0"/>
          </a:p>
        </p:txBody>
      </p:sp>
      <p:sp>
        <p:nvSpPr>
          <p:cNvPr id="6" name="Объект 5"/>
          <p:cNvSpPr>
            <a:spLocks noGrp="1"/>
          </p:cNvSpPr>
          <p:nvPr>
            <p:ph idx="1"/>
          </p:nvPr>
        </p:nvSpPr>
        <p:spPr>
          <a:xfrm>
            <a:off x="251520" y="1556792"/>
            <a:ext cx="6984776" cy="5040560"/>
          </a:xfrm>
        </p:spPr>
        <p:txBody>
          <a:bodyPr>
            <a:normAutofit fontScale="85000" lnSpcReduction="20000"/>
          </a:bodyPr>
          <a:lstStyle/>
          <a:p>
            <a:pPr marL="0" indent="0">
              <a:buNone/>
            </a:pPr>
            <a:r>
              <a:rPr lang="ru-RU" sz="2400" b="1" dirty="0"/>
              <a:t>Игровой комплекс </a:t>
            </a:r>
            <a:r>
              <a:rPr lang="ru-RU" sz="2400" b="1" dirty="0" err="1"/>
              <a:t>Тимокко</a:t>
            </a:r>
            <a:r>
              <a:rPr lang="ru-RU" sz="2400" b="1" dirty="0"/>
              <a:t> способствует</a:t>
            </a:r>
            <a:endParaRPr lang="ru-RU" sz="2400" dirty="0"/>
          </a:p>
          <a:p>
            <a:r>
              <a:rPr lang="ru-RU" sz="2400" dirty="0"/>
              <a:t>обучению концентрации внимания</a:t>
            </a:r>
          </a:p>
          <a:p>
            <a:r>
              <a:rPr lang="ru-RU" sz="2400" dirty="0"/>
              <a:t>сохранению сосредоточенности</a:t>
            </a:r>
          </a:p>
          <a:p>
            <a:r>
              <a:rPr lang="ru-RU" sz="2400" dirty="0"/>
              <a:t>повышению скорости реакции</a:t>
            </a:r>
          </a:p>
          <a:p>
            <a:r>
              <a:rPr lang="ru-RU" sz="2400" dirty="0"/>
              <a:t>улучшению памяти</a:t>
            </a:r>
          </a:p>
          <a:p>
            <a:r>
              <a:rPr lang="ru-RU" sz="2400" dirty="0"/>
              <a:t>развитию способности распределения внимания</a:t>
            </a:r>
          </a:p>
          <a:p>
            <a:r>
              <a:rPr lang="ru-RU" sz="2400" dirty="0"/>
              <a:t>развитию двусторонней координации при использование одновременно обеих рук</a:t>
            </a:r>
          </a:p>
          <a:p>
            <a:r>
              <a:rPr lang="ru-RU" sz="2400" dirty="0"/>
              <a:t>обучению контролю над движениями</a:t>
            </a:r>
          </a:p>
          <a:p>
            <a:r>
              <a:rPr lang="ru-RU" sz="2400" dirty="0"/>
              <a:t>точности движений</a:t>
            </a:r>
          </a:p>
          <a:p>
            <a:r>
              <a:rPr lang="ru-RU" sz="2400" dirty="0"/>
              <a:t>развитию абстрактного мышления</a:t>
            </a:r>
          </a:p>
          <a:p>
            <a:r>
              <a:rPr lang="ru-RU" sz="2400" dirty="0"/>
              <a:t>укреплению и стимуляции мышц плечевого пояса и рук</a:t>
            </a:r>
          </a:p>
          <a:p>
            <a:r>
              <a:rPr lang="ru-RU" sz="2400" dirty="0"/>
              <a:t>увеличению диапазона движений</a:t>
            </a:r>
          </a:p>
          <a:p>
            <a:r>
              <a:rPr lang="ru-RU" sz="2400" dirty="0"/>
              <a:t>осваиванию новых движений и моделей взаимодействия</a:t>
            </a:r>
          </a:p>
          <a:p>
            <a:r>
              <a:rPr lang="ru-RU" sz="2400" dirty="0"/>
              <a:t>обучению направленной деятельности</a:t>
            </a:r>
          </a:p>
          <a:p>
            <a:r>
              <a:rPr lang="ru-RU" sz="2400" dirty="0"/>
              <a:t>пониманию положения тела в пространстве</a:t>
            </a:r>
          </a:p>
          <a:p>
            <a:pPr marL="0" indent="0">
              <a:buNone/>
            </a:pPr>
            <a:endParaRPr lang="ru-RU" sz="2400" dirty="0"/>
          </a:p>
        </p:txBody>
      </p:sp>
      <p:pic>
        <p:nvPicPr>
          <p:cNvPr id="2050"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72200" y="1628800"/>
            <a:ext cx="2231849" cy="16561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0859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ru-RU" dirty="0"/>
              <a:t>Игра «Воздушные шары»</a:t>
            </a:r>
          </a:p>
        </p:txBody>
      </p:sp>
      <p:sp>
        <p:nvSpPr>
          <p:cNvPr id="6" name="Объект 5"/>
          <p:cNvSpPr>
            <a:spLocks noGrp="1"/>
          </p:cNvSpPr>
          <p:nvPr>
            <p:ph idx="1"/>
          </p:nvPr>
        </p:nvSpPr>
        <p:spPr>
          <a:xfrm>
            <a:off x="323528" y="1052736"/>
            <a:ext cx="5256584" cy="4896544"/>
          </a:xfrm>
        </p:spPr>
        <p:txBody>
          <a:bodyPr>
            <a:normAutofit fontScale="85000" lnSpcReduction="10000"/>
          </a:bodyPr>
          <a:lstStyle/>
          <a:p>
            <a:r>
              <a:rPr lang="ru-RU" sz="2000" dirty="0"/>
              <a:t>В этой игре обезьянка </a:t>
            </a:r>
            <a:r>
              <a:rPr lang="ru-RU" sz="2000" dirty="0" err="1"/>
              <a:t>Тимокко</a:t>
            </a:r>
            <a:r>
              <a:rPr lang="ru-RU" sz="2000" dirty="0"/>
              <a:t> парит в небе на воздушных шариках. Ребенок должен помочь ему спуститься вниз на землю. Для этого надо прокалывать шарики булавкой, по одному за раз. Ребенок должен проколоть тот шарик, который начал мигать, следуя визуальным подсказкам (в каждой программе есть уникальная задача: переключение рук, использование определенной руки, двойной удар и так далее).</a:t>
            </a:r>
          </a:p>
          <a:p>
            <a:endParaRPr lang="ru-RU" sz="2000" dirty="0"/>
          </a:p>
          <a:p>
            <a:r>
              <a:rPr lang="ru-RU" sz="2000" b="1" dirty="0"/>
              <a:t>В игре развиваются моторные навыки: </a:t>
            </a:r>
            <a:r>
              <a:rPr lang="ru-RU" sz="2000" dirty="0"/>
              <a:t>мышечный тонус и осанку (</a:t>
            </a:r>
            <a:r>
              <a:rPr lang="ru-RU" sz="2000" dirty="0" smtClean="0"/>
              <a:t>развивает навык </a:t>
            </a:r>
            <a:r>
              <a:rPr lang="ru-RU" sz="2000" dirty="0"/>
              <a:t>статичного положения рук, укрепление плечевого пояса.</a:t>
            </a:r>
          </a:p>
          <a:p>
            <a:endParaRPr lang="ru-RU" sz="2000" dirty="0"/>
          </a:p>
          <a:p>
            <a:r>
              <a:rPr lang="ru-RU" sz="2000" b="1" dirty="0"/>
              <a:t>Когнитивные навыки:</a:t>
            </a:r>
            <a:r>
              <a:rPr lang="ru-RU" sz="2000" dirty="0"/>
              <a:t> введение в числа, восприятие количества, концентрация и внимание.</a:t>
            </a:r>
          </a:p>
          <a:p>
            <a:pPr marL="0" indent="0">
              <a:buNone/>
            </a:pPr>
            <a:endParaRPr lang="ru-RU" sz="2400"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724128" y="1052736"/>
            <a:ext cx="3121025" cy="1895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8350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r>
              <a:rPr lang="ru-RU" dirty="0"/>
              <a:t>Игра </a:t>
            </a:r>
            <a:r>
              <a:rPr lang="ru-RU" dirty="0" smtClean="0"/>
              <a:t>«Падающие фрукты»</a:t>
            </a:r>
            <a:endParaRPr lang="ru-RU" dirty="0"/>
          </a:p>
        </p:txBody>
      </p:sp>
      <p:sp>
        <p:nvSpPr>
          <p:cNvPr id="6" name="Объект 5"/>
          <p:cNvSpPr>
            <a:spLocks noGrp="1"/>
          </p:cNvSpPr>
          <p:nvPr>
            <p:ph idx="1"/>
          </p:nvPr>
        </p:nvSpPr>
        <p:spPr>
          <a:xfrm>
            <a:off x="323528" y="1052736"/>
            <a:ext cx="5256584" cy="4896544"/>
          </a:xfrm>
        </p:spPr>
        <p:txBody>
          <a:bodyPr>
            <a:normAutofit fontScale="92500" lnSpcReduction="20000"/>
          </a:bodyPr>
          <a:lstStyle/>
          <a:p>
            <a:r>
              <a:rPr lang="ru-RU" sz="2000" dirty="0"/>
              <a:t>В этой игре обезьянка </a:t>
            </a:r>
            <a:r>
              <a:rPr lang="ru-RU" sz="2000" dirty="0" err="1"/>
              <a:t>Тимокко</a:t>
            </a:r>
            <a:r>
              <a:rPr lang="ru-RU" sz="2000" dirty="0"/>
              <a:t> сидит на берегу и ловит фрукты, падающие с неба, размещая их в нужную корзину. Игрок должен поднимать руки вверх в направлении фруктов и захватывать их, касаясь руками </a:t>
            </a:r>
            <a:r>
              <a:rPr lang="ru-RU" sz="2000" dirty="0" err="1"/>
              <a:t>Тимокко</a:t>
            </a:r>
            <a:r>
              <a:rPr lang="ru-RU" sz="2000" dirty="0"/>
              <a:t>. Затем игрок должен поместить фрукт в подходящую корзину (правильный выбор подвинет </a:t>
            </a:r>
            <a:r>
              <a:rPr lang="ru-RU" sz="2000" dirty="0" err="1"/>
              <a:t>Тимокко</a:t>
            </a:r>
            <a:r>
              <a:rPr lang="ru-RU" sz="2000" dirty="0"/>
              <a:t> на ступень вверх по лестнице, ошибка заставит спуститься вниз).</a:t>
            </a:r>
          </a:p>
          <a:p>
            <a:endParaRPr lang="ru-RU" sz="2000" dirty="0"/>
          </a:p>
          <a:p>
            <a:r>
              <a:rPr lang="ru-RU" sz="2000" b="1" dirty="0"/>
              <a:t>Развиваются Моторные навыки:</a:t>
            </a:r>
            <a:r>
              <a:rPr lang="ru-RU" sz="2000" dirty="0"/>
              <a:t> скручивание средней части корпуса, укрепление плечевого пояса, управление движением (точность движений).</a:t>
            </a:r>
          </a:p>
          <a:p>
            <a:endParaRPr lang="ru-RU" sz="2000" dirty="0"/>
          </a:p>
          <a:p>
            <a:r>
              <a:rPr lang="ru-RU" sz="2000" b="1" dirty="0"/>
              <a:t>Когнитивные навыки: </a:t>
            </a:r>
            <a:r>
              <a:rPr lang="ru-RU" sz="2000" dirty="0"/>
              <a:t>категоризация, концентрация и внимание, скорость реакций (на сложных уровнях).</a:t>
            </a:r>
            <a:endParaRPr lang="ru-RU" sz="2400" dirty="0"/>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953125" y="1556792"/>
            <a:ext cx="2762250" cy="1838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43003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b515825b7a4b7ff8e1a522c8545534f45c197b"/>
</p:tagLst>
</file>

<file path=ppt/theme/theme1.xml><?xml version="1.0" encoding="utf-8"?>
<a:theme xmlns:a="http://schemas.openxmlformats.org/drawingml/2006/main" name="Тема Office">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2543</TotalTime>
  <Words>1199</Words>
  <Application>Microsoft Office PowerPoint</Application>
  <PresentationFormat>Экран (4:3)</PresentationFormat>
  <Paragraphs>129</Paragraphs>
  <Slides>13</Slides>
  <Notes>13</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   ГБУ КО "Школа-интернат №7"  "Развитие высших психических функций, коммуникативно-речевой компетенции у детей с умственной отсталостью (интеллектуальными нарушениями)  посредством  применения игровых технологий цифровых информационных ресурсов« (на примере развивающего комплекса ТИМОККО )    учитель –логопед Кузовлева Дарья Владимировна  </vt:lpstr>
      <vt:lpstr>Особенности психики обучающихся с умственной отсталостью</vt:lpstr>
      <vt:lpstr>Особенности мышления</vt:lpstr>
      <vt:lpstr>Внимание</vt:lpstr>
      <vt:lpstr>Эмоциональная и волевая сфера</vt:lpstr>
      <vt:lpstr>Технология </vt:lpstr>
      <vt:lpstr>Развивающий коррекционный комплекс Тимокко</vt:lpstr>
      <vt:lpstr>Игра «Воздушные шары»</vt:lpstr>
      <vt:lpstr>Игра «Падающие фрукты»</vt:lpstr>
      <vt:lpstr>Игра «Ванна с пузырями»</vt:lpstr>
      <vt:lpstr>Игра «Повар-барабанщик»</vt:lpstr>
      <vt:lpstr>Игра «Фотоальбом»</vt:lpstr>
      <vt:lpstr>  </vt:lpstr>
    </vt:vector>
  </TitlesOfParts>
  <Company>presentation-creation.ru</Company>
  <LinksUpToDate>false</LinksUpToDate>
  <SharedDoc>false</SharedDoc>
  <HyperlinkBase>https://presentation-creation.ru/powerpoint-templates.html</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 стиле Мемфис</dc:title>
  <dc:creator>obstinate</dc:creator>
  <dc:description>Шаблон презентации с сайта https://presentation-creation.ru/</dc:description>
  <cp:lastModifiedBy>User</cp:lastModifiedBy>
  <cp:revision>1139</cp:revision>
  <dcterms:created xsi:type="dcterms:W3CDTF">2018-02-25T09:09:03Z</dcterms:created>
  <dcterms:modified xsi:type="dcterms:W3CDTF">2023-01-26T20:35:10Z</dcterms:modified>
</cp:coreProperties>
</file>