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9" r:id="rId2"/>
    <p:sldId id="257" r:id="rId3"/>
    <p:sldId id="258" r:id="rId4"/>
    <p:sldId id="259" r:id="rId5"/>
    <p:sldId id="295" r:id="rId6"/>
    <p:sldId id="301" r:id="rId7"/>
    <p:sldId id="302" r:id="rId8"/>
    <p:sldId id="313" r:id="rId9"/>
    <p:sldId id="315" r:id="rId10"/>
    <p:sldId id="297" r:id="rId11"/>
    <p:sldId id="316" r:id="rId12"/>
    <p:sldId id="290" r:id="rId13"/>
    <p:sldId id="308" r:id="rId14"/>
    <p:sldId id="267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2" autoAdjust="0"/>
    <p:restoredTop sz="94660"/>
  </p:normalViewPr>
  <p:slideViewPr>
    <p:cSldViewPr>
      <p:cViewPr varScale="1">
        <p:scale>
          <a:sx n="68" d="100"/>
          <a:sy n="68" d="100"/>
        </p:scale>
        <p:origin x="146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761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04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1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92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65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453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6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44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8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98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21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3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rganickidwear.files.wordpress.com/2016/03/oyunhamuru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11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944" y="3929066"/>
            <a:ext cx="8877056" cy="197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944" y="404664"/>
            <a:ext cx="8409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Шуваевский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«Звездочка»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1582340"/>
            <a:ext cx="20356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</a:t>
            </a:r>
          </a:p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Еремеева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Варвара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 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Новосельцева Александра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 группы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40035" y="6488343"/>
            <a:ext cx="33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Шуваево</a:t>
            </a:r>
            <a:r>
              <a:rPr lang="ru-RU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 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9" name="Рисунок 8" descr="C:\Users\User\Desktop\IMG-11f854a2b7d192b9c06f5e53fd3a3bc8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857232"/>
            <a:ext cx="234269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6313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пластилина в домашних условиях.</a:t>
            </a: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 гр. муки, 200 гр. соли, 2 десертные ложки лимонной кислоты, 2 столовые ложки растительного масла, пищевые красители.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Смешиваем муку, соль и лимонную кислоту, добавляем пищевой краситель и растительное масло. Добавляем теплую воду и разминаем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Пластилин охлаждаем  в холодильнике. </a:t>
            </a: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643446"/>
            <a:ext cx="1928826" cy="185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Рисунок 14" descr="C:\Users\User\Desktop\смотри проекты\IMG_20190320_19283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86058"/>
            <a:ext cx="2347935" cy="174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смотри проекты\IMG_20190320_19310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2786058"/>
            <a:ext cx="241429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User\Desktop\смотри проекты\IMG_20190320_19322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2571744"/>
            <a:ext cx="27860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User\Desktop\смотри проекты\IMG_20190320_19355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572008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User\Desktop\смотри проекты\IMG_20190320_193958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4357694"/>
            <a:ext cx="207170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859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2780928"/>
            <a:ext cx="184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i="1" dirty="0"/>
          </a:p>
          <a:p>
            <a:pPr algn="ctr"/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285728"/>
            <a:ext cx="664373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C:\Users\User\Desktop\ВАРВАРА\IMG_20200212_1025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571480"/>
            <a:ext cx="2662433" cy="286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ВАРВАРА\IMG_20200212_1025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8" b="-133"/>
          <a:stretch>
            <a:fillRect/>
          </a:stretch>
        </p:blipFill>
        <p:spPr bwMode="auto">
          <a:xfrm>
            <a:off x="5143504" y="642918"/>
            <a:ext cx="32738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ВАРВАРА\IMG_20200212_10520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643314"/>
            <a:ext cx="3330509" cy="263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ВАРВАРА\IMG_20200212_10262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786190"/>
            <a:ext cx="34764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671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s://mogilev.jobs.tut.by/employer-tab-picture-resized/6687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85729"/>
            <a:ext cx="6021708" cy="8936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1357298"/>
            <a:ext cx="8286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</a:t>
            </a:r>
            <a:endParaRPr lang="ru-RU" sz="1600" dirty="0"/>
          </a:p>
          <a:p>
            <a:pPr algn="just"/>
            <a:r>
              <a:rPr lang="ru-RU" sz="1600" dirty="0"/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 работе над проектом «Пластилин открывает свои секреты » я узнала, что такое пластилин и его виды.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Подтвердила гипотезу проекта, что зная состав пластилина  – его можно изготовить в домашних условиях.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Домашний пластилин - экологически чистый и безвредный, он не принесёт вреда ребёнку.</a:t>
            </a:r>
          </a:p>
          <a:p>
            <a:pPr algn="just"/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Плюсы пластилина, изготовленного в домашних условиях:</a:t>
            </a:r>
          </a:p>
          <a:p>
            <a:pPr algn="just"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безопасно и безвредно. Даже если захочется попробовать массу на вкус, ничего страшного не случится, так как все компоненты натуральные. </a:t>
            </a:r>
          </a:p>
          <a:p>
            <a:pPr algn="just"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Это удобно и практично. Лепить из домашнего пластилина – одно удовольствие, ведь он тягучий, пластичный, приятный на ощупь и мягкий. А ещё он не пачкает руки, что тоже немаловажно.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Это недорого. Все ингредиенты вы наверняка найдёте у себя дома или в ближайшем магазине, а стоят они недорого.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Это быстро! На изготовление домашнего пластилина у вас не уйдёт много времени.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Обязательно попробуйте сделать домашний пластилин! Это здорово! 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всем творческих пластилиновых успехов!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977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7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941168"/>
            <a:ext cx="2188789" cy="164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921495"/>
            <a:ext cx="2322909" cy="162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3878" y="4802474"/>
            <a:ext cx="2396388" cy="179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04" y="548680"/>
            <a:ext cx="8387755" cy="374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7032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642918"/>
            <a:ext cx="8115328" cy="785818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00B050"/>
                </a:solidFill>
                <a:latin typeface="Gabriola" pitchFamily="82" charset="0"/>
              </a:rPr>
              <a:t>Спасибо за внимание!</a:t>
            </a:r>
          </a:p>
        </p:txBody>
      </p:sp>
      <p:pic>
        <p:nvPicPr>
          <p:cNvPr id="6" name="Содержимое 5" descr="C:\Users\User\Desktop\ВАРВАРА\IMG_20200212_093756 (2)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3357586" cy="468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23.02.2020 фото подготов.гр\IMG_20200221_103926 (2)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500174"/>
            <a:ext cx="32063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785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404664"/>
            <a:ext cx="828092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Используемая литература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1.Морозова О.А. Волшебный пластилин. Рабочая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тетрадь по художественному труду,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М: «Мозаика – Синтез», 1998.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2.Янушко Е.А. Пластилиновый мир. Маленький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художник, 2008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Усачев А.А. Шкатулка. Самовар-1990.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*slovari.yandex.ru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*http://udc.psyparents.ru/materials/plastilin.html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*http://shkola-abv.ru/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20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25874" y="-1291803"/>
            <a:ext cx="6858000" cy="9300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642918"/>
            <a:ext cx="1933668" cy="200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C:\Users\User\Desktop\смотри проекты\IMG_20190320_195914_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28604"/>
            <a:ext cx="292895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ВАРВАРА\IMG_20200212_09432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04"/>
            <a:ext cx="228601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IMG-171c2dd5db4f38f7e779b0c7da80755b-V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928934"/>
            <a:ext cx="2357454" cy="3197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929066"/>
            <a:ext cx="2714644" cy="18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04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43508" y="-1143507"/>
            <a:ext cx="6858001" cy="914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3244" y="573063"/>
            <a:ext cx="8323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00043"/>
            <a:ext cx="735811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моей работы – изучение свойств пластилина. Проблемный вопрос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можно ли изготовить пластилин в домашних условиях?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Чтобы достичь этой цели, нужно  решить следующие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познакомиться с научной литературой по теме;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узнать на основе эксперимента свойства пластилина;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выяснить, чем можно заменить пластилин;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сделать пластилин в домашних условиях </a:t>
            </a:r>
          </a:p>
          <a:p>
            <a:pPr>
              <a:buFontTx/>
              <a:buChar char="-"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 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пластилин и  свойства пластилина</a:t>
            </a: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Я думаю, что, зная состав, можно приготовить пластилин в  домашних условиях 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подумать самой,  что я знаю о пластилине?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спросить у взрослых, что такое пластилин?   Из чего его делают?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найти информацию о пластилине, его составе в Интернете, спросить у  взрослых;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провести эксперимент «Замена пластилина – глиной»;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провести эксперимент «Замена пластилина –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солёным тестом»;</a:t>
            </a:r>
          </a:p>
          <a:p>
            <a:pPr>
              <a:buFontTx/>
              <a:buChar char="-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провести эксперимент изготовления пластилина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домашних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38530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0" y="-262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old.obninskfreeschool.ru/images/sm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3" y="4769510"/>
            <a:ext cx="6840761" cy="1891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1.bp.blogspot.com/-KVmprtuZt0I/WemozGNtcfI/AAAAAAAAJqM/qAyEkonk074asyWm1yHmShJC-_CVb1AyACK4BGAYYCw/s1600/%25D0%259A%25D0%25B0%25D1%2580%25D1%2582%25D0%25B8%25D0%25BD%25D0%25BA%25D0%25B8%2B%25D0%25BE%2B%25D1%2588%25D0%25BA%2B%25D0%25B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85728"/>
            <a:ext cx="2715215" cy="164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.mycdn.me/i?r=ADHilEQi6VT9MMT3yBqs8yUEWmHLxup1Mb-WnNZF2kvwjCu-5vxsgJl5wvC8iMj50v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2214554"/>
            <a:ext cx="1711824" cy="171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88950" y="4039267"/>
            <a:ext cx="2454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Ура! Нашла!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99792" y="4769510"/>
            <a:ext cx="3267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Умка, обращаюсь к тебе !</a:t>
            </a:r>
          </a:p>
        </p:txBody>
      </p:sp>
      <p:pic>
        <p:nvPicPr>
          <p:cNvPr id="1034" name="Picture 10" descr="https://ds04.infourok.ru/uploads/ex/0445/000cae74-13c1e9c8/hello_html_m2c18f8d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928670"/>
            <a:ext cx="3094585" cy="241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14810" y="3250958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Ура!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 нашли.</a:t>
            </a:r>
          </a:p>
        </p:txBody>
      </p:sp>
      <p:pic>
        <p:nvPicPr>
          <p:cNvPr id="11" name="Рисунок 10" descr="C:\Users\User\Desktop\IMG-dac4ab7176c91f44581ea7e18ae59eff-V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857232"/>
            <a:ext cx="278608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7524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94845"/>
            <a:ext cx="5711825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694845"/>
            <a:ext cx="1792287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460240"/>
            <a:ext cx="3309937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9896" y="4460241"/>
            <a:ext cx="2597150" cy="20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503" y="4401502"/>
            <a:ext cx="20796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1472" y="260648"/>
            <a:ext cx="842493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5383213" algn="l"/>
              </a:tabLs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 переводе с греческого означает «лепка».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Изготавливается из очищенного, тщательно размельчённого порошка глины с добавлением воска, животного сала, вазелина и др. веществ, препятствующих затвердеванию. </a:t>
            </a:r>
          </a:p>
        </p:txBody>
      </p:sp>
      <p:pic>
        <p:nvPicPr>
          <p:cNvPr id="3074" name="Picture 2" descr="E:\семенова\P90311-18571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714488"/>
            <a:ext cx="2857488" cy="21431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6005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663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496615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143248"/>
            <a:ext cx="52859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ttp://alpino.biz/upload/medialibrary/69b/69b7e27657f87ae61a858e8d0c05061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71876"/>
            <a:ext cx="2382875" cy="22431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00760" y="85723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43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432" y="-270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2536" y="583813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 для подготовительной группы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584430"/>
              </p:ext>
            </p:extLst>
          </p:nvPr>
        </p:nvGraphicFramePr>
        <p:xfrm>
          <a:off x="251520" y="1484784"/>
          <a:ext cx="5256584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4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1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3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4066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Да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Нет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066">
                <a:tc>
                  <a:txBody>
                    <a:bodyPr/>
                    <a:lstStyle/>
                    <a:p>
                      <a:r>
                        <a:rPr lang="ru-RU" dirty="0"/>
                        <a:t>  1.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Тебе нравится лепить из пластилина 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               </a:t>
                      </a:r>
                    </a:p>
                    <a:p>
                      <a:r>
                        <a:rPr lang="ru-RU" dirty="0"/>
                        <a:t>            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r>
                        <a:rPr lang="ru-RU" dirty="0"/>
                        <a:t>                 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380">
                <a:tc>
                  <a:txBody>
                    <a:bodyPr/>
                    <a:lstStyle/>
                    <a:p>
                      <a:r>
                        <a:rPr lang="ru-RU" dirty="0"/>
                        <a:t>   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 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Умеешь готовить пластилин в домашних условиях</a:t>
                      </a:r>
                      <a:r>
                        <a:rPr lang="ru-RU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?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/>
                        <a:t>             </a:t>
                      </a:r>
                      <a:r>
                        <a:rPr lang="ru-RU" dirty="0"/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aseline="0" dirty="0"/>
                        <a:t>30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380">
                <a:tc>
                  <a:txBody>
                    <a:bodyPr/>
                    <a:lstStyle/>
                    <a:p>
                      <a:r>
                        <a:rPr lang="ru-RU" dirty="0"/>
                        <a:t>   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Хочешь научиться делать пластилин в домашних условиях?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r>
                        <a:rPr lang="ru-RU" dirty="0"/>
                        <a:t>             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pPr algn="r"/>
                      <a:r>
                        <a:rPr lang="ru-RU" dirty="0"/>
                        <a:t>                    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380">
                <a:tc>
                  <a:txBody>
                    <a:bodyPr/>
                    <a:lstStyle/>
                    <a:p>
                      <a:r>
                        <a:rPr lang="ru-RU" baseline="0" dirty="0"/>
                        <a:t>  </a:t>
                      </a:r>
                      <a:r>
                        <a:rPr lang="ru-RU" dirty="0"/>
                        <a:t> 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 </a:t>
                      </a:r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Тебе понравилось</a:t>
                      </a:r>
                      <a:r>
                        <a:rPr lang="ru-RU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лепить из нашего пластилина  ?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/>
                        <a:t>              </a:t>
                      </a:r>
                      <a:r>
                        <a:rPr lang="ru-RU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/>
                        <a:t>                   </a:t>
                      </a:r>
                      <a:r>
                        <a:rPr lang="ru-RU" dirty="0"/>
                        <a:t>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580112" y="583813"/>
            <a:ext cx="33123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пластилина.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1.Широкий простор для творчества.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2.Возможность исправления ошибок.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3.Безопасность.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мелких мышц руки.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5.Развитие личных качеств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(аккуратность, усидчивость, внимание)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6.Экологически чистый продукт.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 пластилина.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Может испачкать руки и одежду.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2.Липнет к рукам.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Плавится на жаре.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4.К нему прилипает пыль.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Некоторые виды горят.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6.Пластилин изготовленный в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   условиях долго не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хранится. </a:t>
            </a:r>
          </a:p>
        </p:txBody>
      </p:sp>
    </p:spTree>
    <p:extLst>
      <p:ext uri="{BB962C8B-B14F-4D97-AF65-F5344CB8AC3E}">
        <p14:creationId xmlns:p14="http://schemas.microsoft.com/office/powerpoint/2010/main" val="556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2780928"/>
            <a:ext cx="184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i="1" dirty="0"/>
          </a:p>
          <a:p>
            <a:pPr algn="ctr"/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285728"/>
            <a:ext cx="607223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  «Замена пластилина – глиной».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Desktop\ВАРВАРА\IMG_20200219_15575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3025673" cy="226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ВАРВАРА\IMG_20200219_15581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428736"/>
            <a:ext cx="3095191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ВАРВАРА\IMG_20200219_16104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857628"/>
            <a:ext cx="366049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6717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2780928"/>
            <a:ext cx="184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i="1" dirty="0"/>
          </a:p>
          <a:p>
            <a:pPr algn="ctr"/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285728"/>
            <a:ext cx="7143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  «Замена пластилина –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солёным тестом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Desktop\ВАРВАРА\IMG_20200212_0936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642918"/>
            <a:ext cx="195602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ВАРВАРА\IMG_20200212_09373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85794"/>
            <a:ext cx="350046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ВАРВАРА\IMG_20200212_09431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714356"/>
            <a:ext cx="2643206" cy="346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ВАРВАРА\IMG_20200212_09421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86190"/>
            <a:ext cx="342902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ВАРВАРА\IMG_20200212_094729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928934"/>
            <a:ext cx="314327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ВАРВАРА\IMG_20200212_095130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643315"/>
            <a:ext cx="2533319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671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</TotalTime>
  <Words>730</Words>
  <Application>Microsoft Office PowerPoint</Application>
  <PresentationFormat>Экран (4:3)</PresentationFormat>
  <Paragraphs>126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Gabriola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вован</dc:creator>
  <cp:lastModifiedBy>Александра Новосельцева</cp:lastModifiedBy>
  <cp:revision>100</cp:revision>
  <dcterms:created xsi:type="dcterms:W3CDTF">2018-02-03T16:16:15Z</dcterms:created>
  <dcterms:modified xsi:type="dcterms:W3CDTF">2023-01-26T00:27:47Z</dcterms:modified>
</cp:coreProperties>
</file>