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84" r:id="rId2"/>
    <p:sldId id="285" r:id="rId3"/>
    <p:sldId id="312" r:id="rId4"/>
    <p:sldId id="310" r:id="rId5"/>
    <p:sldId id="311" r:id="rId6"/>
    <p:sldId id="314" r:id="rId7"/>
    <p:sldId id="313" r:id="rId8"/>
    <p:sldId id="308" r:id="rId9"/>
    <p:sldId id="309" r:id="rId10"/>
    <p:sldId id="315" r:id="rId11"/>
    <p:sldId id="319" r:id="rId12"/>
    <p:sldId id="320" r:id="rId13"/>
    <p:sldId id="324" r:id="rId14"/>
    <p:sldId id="323" r:id="rId15"/>
    <p:sldId id="318" r:id="rId16"/>
    <p:sldId id="30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4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2A3B93-9B70-47F1-980D-D2954AA91D50}" type="datetimeFigureOut">
              <a:rPr lang="ru-RU" smtClean="0"/>
              <a:t>26.01.2023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0716BD-F1C2-4A8C-830A-DE2EFA66C5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012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372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87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1298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http://photo.elsoar.com/wp-content/images/Planet-Earth-Awesome-Image-I.jp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476493"/>
            <a:ext cx="2714644" cy="3426379"/>
          </a:xfrm>
          <a:prstGeom prst="rect">
            <a:avLst/>
          </a:prstGeom>
          <a:noFill/>
        </p:spPr>
      </p:pic>
      <p:pic>
        <p:nvPicPr>
          <p:cNvPr id="12" name="Picture 4" descr="http://s1.iconbird.com/ico/2014/1/590/w512h5121390728526Compass.png"/>
          <p:cNvPicPr>
            <a:picLocks noChangeAspect="1" noChangeArrowheads="1"/>
          </p:cNvPicPr>
          <p:nvPr userDrawn="1"/>
        </p:nvPicPr>
        <p:blipFill>
          <a:blip r:embed="rId3" cstate="email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1863">
            <a:off x="1648337" y="4769570"/>
            <a:ext cx="1308843" cy="1745124"/>
          </a:xfrm>
          <a:prstGeom prst="rect">
            <a:avLst/>
          </a:prstGeom>
          <a:noFill/>
        </p:spPr>
      </p:pic>
      <p:pic>
        <p:nvPicPr>
          <p:cNvPr id="11" name="Picture 2" descr="http://i080.radikal.ru/0912/4f/82c309d27eb6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70" r="-1223"/>
          <a:stretch>
            <a:fillRect/>
          </a:stretch>
        </p:blipFill>
        <p:spPr bwMode="auto">
          <a:xfrm rot="471574">
            <a:off x="214282" y="3810003"/>
            <a:ext cx="1785918" cy="2721387"/>
          </a:xfrm>
          <a:prstGeom prst="rect">
            <a:avLst/>
          </a:prstGeom>
          <a:noFill/>
        </p:spPr>
      </p:pic>
      <p:pic>
        <p:nvPicPr>
          <p:cNvPr id="10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483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808885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http://photo.elsoar.com/wp-content/images/Planet-Earth-Awesome-Image-I.jp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476493"/>
            <a:ext cx="2714644" cy="3426379"/>
          </a:xfrm>
          <a:prstGeom prst="rect">
            <a:avLst/>
          </a:prstGeom>
          <a:noFill/>
        </p:spPr>
      </p:pic>
      <p:pic>
        <p:nvPicPr>
          <p:cNvPr id="12" name="Picture 4" descr="http://s1.iconbird.com/ico/2014/1/590/w512h5121390728526Compass.png"/>
          <p:cNvPicPr>
            <a:picLocks noChangeAspect="1" noChangeArrowheads="1"/>
          </p:cNvPicPr>
          <p:nvPr userDrawn="1"/>
        </p:nvPicPr>
        <p:blipFill>
          <a:blip r:embed="rId3" cstate="email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1863">
            <a:off x="1648337" y="4769570"/>
            <a:ext cx="1308843" cy="1745124"/>
          </a:xfrm>
          <a:prstGeom prst="rect">
            <a:avLst/>
          </a:prstGeom>
          <a:noFill/>
        </p:spPr>
      </p:pic>
      <p:pic>
        <p:nvPicPr>
          <p:cNvPr id="11" name="Picture 2" descr="http://i080.radikal.ru/0912/4f/82c309d27eb6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70" r="-1223"/>
          <a:stretch>
            <a:fillRect/>
          </a:stretch>
        </p:blipFill>
        <p:spPr bwMode="auto">
          <a:xfrm rot="471574">
            <a:off x="214282" y="3810003"/>
            <a:ext cx="1785918" cy="2721387"/>
          </a:xfrm>
          <a:prstGeom prst="rect">
            <a:avLst/>
          </a:prstGeom>
          <a:noFill/>
        </p:spPr>
      </p:pic>
      <p:pic>
        <p:nvPicPr>
          <p:cNvPr id="10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483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13904799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http://photo.elsoar.com/wp-content/images/Planet-Earth-Awesome-Image-I.jp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476493"/>
            <a:ext cx="2714644" cy="3426379"/>
          </a:xfrm>
          <a:prstGeom prst="rect">
            <a:avLst/>
          </a:prstGeom>
          <a:noFill/>
        </p:spPr>
      </p:pic>
      <p:pic>
        <p:nvPicPr>
          <p:cNvPr id="12" name="Picture 4" descr="http://s1.iconbird.com/ico/2014/1/590/w512h5121390728526Compass.png"/>
          <p:cNvPicPr>
            <a:picLocks noChangeAspect="1" noChangeArrowheads="1"/>
          </p:cNvPicPr>
          <p:nvPr userDrawn="1"/>
        </p:nvPicPr>
        <p:blipFill>
          <a:blip r:embed="rId3" cstate="email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1863">
            <a:off x="1648337" y="4769570"/>
            <a:ext cx="1308843" cy="1745124"/>
          </a:xfrm>
          <a:prstGeom prst="rect">
            <a:avLst/>
          </a:prstGeom>
          <a:noFill/>
        </p:spPr>
      </p:pic>
      <p:pic>
        <p:nvPicPr>
          <p:cNvPr id="11" name="Picture 2" descr="http://i080.radikal.ru/0912/4f/82c309d27eb6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70" r="-1223"/>
          <a:stretch>
            <a:fillRect/>
          </a:stretch>
        </p:blipFill>
        <p:spPr bwMode="auto">
          <a:xfrm rot="471574">
            <a:off x="214282" y="3810003"/>
            <a:ext cx="1785918" cy="2721387"/>
          </a:xfrm>
          <a:prstGeom prst="rect">
            <a:avLst/>
          </a:prstGeom>
          <a:noFill/>
        </p:spPr>
      </p:pic>
      <p:pic>
        <p:nvPicPr>
          <p:cNvPr id="10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483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17919528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http://photo.elsoar.com/wp-content/images/Planet-Earth-Awesome-Image-I.jp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476493"/>
            <a:ext cx="2714644" cy="3426379"/>
          </a:xfrm>
          <a:prstGeom prst="rect">
            <a:avLst/>
          </a:prstGeom>
          <a:noFill/>
        </p:spPr>
      </p:pic>
      <p:pic>
        <p:nvPicPr>
          <p:cNvPr id="12" name="Picture 4" descr="http://s1.iconbird.com/ico/2014/1/590/w512h5121390728526Compass.png"/>
          <p:cNvPicPr>
            <a:picLocks noChangeAspect="1" noChangeArrowheads="1"/>
          </p:cNvPicPr>
          <p:nvPr userDrawn="1"/>
        </p:nvPicPr>
        <p:blipFill>
          <a:blip r:embed="rId3" cstate="email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1863">
            <a:off x="1648337" y="4769570"/>
            <a:ext cx="1308843" cy="1745124"/>
          </a:xfrm>
          <a:prstGeom prst="rect">
            <a:avLst/>
          </a:prstGeom>
          <a:noFill/>
        </p:spPr>
      </p:pic>
      <p:pic>
        <p:nvPicPr>
          <p:cNvPr id="11" name="Picture 2" descr="http://i080.radikal.ru/0912/4f/82c309d27eb6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70" r="-1223"/>
          <a:stretch>
            <a:fillRect/>
          </a:stretch>
        </p:blipFill>
        <p:spPr bwMode="auto">
          <a:xfrm rot="471574">
            <a:off x="214282" y="3810003"/>
            <a:ext cx="1785918" cy="2721387"/>
          </a:xfrm>
          <a:prstGeom prst="rect">
            <a:avLst/>
          </a:prstGeom>
          <a:noFill/>
        </p:spPr>
      </p:pic>
      <p:pic>
        <p:nvPicPr>
          <p:cNvPr id="10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483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2023854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http://photo.elsoar.com/wp-content/images/Planet-Earth-Awesome-Image-I.jp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476493"/>
            <a:ext cx="2714644" cy="3426379"/>
          </a:xfrm>
          <a:prstGeom prst="rect">
            <a:avLst/>
          </a:prstGeom>
          <a:noFill/>
        </p:spPr>
      </p:pic>
      <p:pic>
        <p:nvPicPr>
          <p:cNvPr id="12" name="Picture 4" descr="http://s1.iconbird.com/ico/2014/1/590/w512h5121390728526Compass.png"/>
          <p:cNvPicPr>
            <a:picLocks noChangeAspect="1" noChangeArrowheads="1"/>
          </p:cNvPicPr>
          <p:nvPr userDrawn="1"/>
        </p:nvPicPr>
        <p:blipFill>
          <a:blip r:embed="rId3" cstate="email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1863">
            <a:off x="1648337" y="4769570"/>
            <a:ext cx="1308843" cy="1745124"/>
          </a:xfrm>
          <a:prstGeom prst="rect">
            <a:avLst/>
          </a:prstGeom>
          <a:noFill/>
        </p:spPr>
      </p:pic>
      <p:pic>
        <p:nvPicPr>
          <p:cNvPr id="11" name="Picture 2" descr="http://i080.radikal.ru/0912/4f/82c309d27eb6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70" r="-1223"/>
          <a:stretch>
            <a:fillRect/>
          </a:stretch>
        </p:blipFill>
        <p:spPr bwMode="auto">
          <a:xfrm rot="471574">
            <a:off x="214282" y="3810003"/>
            <a:ext cx="1785918" cy="2721387"/>
          </a:xfrm>
          <a:prstGeom prst="rect">
            <a:avLst/>
          </a:prstGeom>
          <a:noFill/>
        </p:spPr>
      </p:pic>
      <p:pic>
        <p:nvPicPr>
          <p:cNvPr id="10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483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772041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http://photo.elsoar.com/wp-content/images/Planet-Earth-Awesome-Image-I.jp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476493"/>
            <a:ext cx="2714644" cy="3426379"/>
          </a:xfrm>
          <a:prstGeom prst="rect">
            <a:avLst/>
          </a:prstGeom>
          <a:noFill/>
        </p:spPr>
      </p:pic>
      <p:pic>
        <p:nvPicPr>
          <p:cNvPr id="12" name="Picture 4" descr="http://s1.iconbird.com/ico/2014/1/590/w512h5121390728526Compass.png"/>
          <p:cNvPicPr>
            <a:picLocks noChangeAspect="1" noChangeArrowheads="1"/>
          </p:cNvPicPr>
          <p:nvPr userDrawn="1"/>
        </p:nvPicPr>
        <p:blipFill>
          <a:blip r:embed="rId3" cstate="email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1863">
            <a:off x="1648337" y="4769570"/>
            <a:ext cx="1308843" cy="1745124"/>
          </a:xfrm>
          <a:prstGeom prst="rect">
            <a:avLst/>
          </a:prstGeom>
          <a:noFill/>
        </p:spPr>
      </p:pic>
      <p:pic>
        <p:nvPicPr>
          <p:cNvPr id="11" name="Picture 2" descr="http://i080.radikal.ru/0912/4f/82c309d27eb6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70" r="-1223"/>
          <a:stretch>
            <a:fillRect/>
          </a:stretch>
        </p:blipFill>
        <p:spPr bwMode="auto">
          <a:xfrm rot="471574">
            <a:off x="214282" y="3810003"/>
            <a:ext cx="1785918" cy="2721387"/>
          </a:xfrm>
          <a:prstGeom prst="rect">
            <a:avLst/>
          </a:prstGeom>
          <a:noFill/>
        </p:spPr>
      </p:pic>
      <p:pic>
        <p:nvPicPr>
          <p:cNvPr id="10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483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290400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http://photo.elsoar.com/wp-content/images/Planet-Earth-Awesome-Image-I.jpg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476493"/>
            <a:ext cx="2714644" cy="3426379"/>
          </a:xfrm>
          <a:prstGeom prst="rect">
            <a:avLst/>
          </a:prstGeom>
          <a:noFill/>
        </p:spPr>
      </p:pic>
      <p:pic>
        <p:nvPicPr>
          <p:cNvPr id="12" name="Picture 4" descr="http://s1.iconbird.com/ico/2014/1/590/w512h5121390728526Compass.png"/>
          <p:cNvPicPr>
            <a:picLocks noChangeAspect="1" noChangeArrowheads="1"/>
          </p:cNvPicPr>
          <p:nvPr userDrawn="1"/>
        </p:nvPicPr>
        <p:blipFill>
          <a:blip r:embed="rId3" cstate="email">
            <a:lum bright="-2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1863">
            <a:off x="1648337" y="4769570"/>
            <a:ext cx="1308843" cy="1745124"/>
          </a:xfrm>
          <a:prstGeom prst="rect">
            <a:avLst/>
          </a:prstGeom>
          <a:noFill/>
        </p:spPr>
      </p:pic>
      <p:pic>
        <p:nvPicPr>
          <p:cNvPr id="11" name="Picture 2" descr="http://i080.radikal.ru/0912/4f/82c309d27eb6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70" r="-1223"/>
          <a:stretch>
            <a:fillRect/>
          </a:stretch>
        </p:blipFill>
        <p:spPr bwMode="auto">
          <a:xfrm rot="471574">
            <a:off x="214282" y="3810003"/>
            <a:ext cx="1785918" cy="2721387"/>
          </a:xfrm>
          <a:prstGeom prst="rect">
            <a:avLst/>
          </a:prstGeom>
          <a:noFill/>
        </p:spPr>
      </p:pic>
      <p:pic>
        <p:nvPicPr>
          <p:cNvPr id="10" name="Picture 2" descr="https://w-dog.ru/wallpapers/9/15/531272355020800/priroda-pejzazh-more-plyazh-pesok-voda-volna-nebo-oblaka-fon-oboi-shirokoformatnye-polnoekrannye-shirokoekrannye-hd-wallpapers-background-wallpaper-widescreen-fullscreen-widescreen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4837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val="328977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676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57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146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219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381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030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5085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9847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0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274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  <p:sldLayoutId id="2147483750" r:id="rId18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4.wdp"/><Relationship Id="rId4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extLst>
              <a:ext uri="{FF2B5EF4-FFF2-40B4-BE49-F238E27FC236}">
                <a16:creationId xmlns:a16="http://schemas.microsoft.com/office/drawing/2014/main" xmlns="" id="{F9EAE417-A18D-4279-8BF9-90974FB57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55995"/>
            <a:ext cx="2736304" cy="2566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3A2812FA-2BDF-4575-BD68-3B909754947E}"/>
              </a:ext>
            </a:extLst>
          </p:cNvPr>
          <p:cNvSpPr/>
          <p:nvPr/>
        </p:nvSpPr>
        <p:spPr>
          <a:xfrm>
            <a:off x="2195736" y="260648"/>
            <a:ext cx="6534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Муниципального дошкольного образовательного учреждения </a:t>
            </a:r>
          </a:p>
          <a:p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«Детский сад комбинированного вида № 27 «Петушок»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B298BE0C-55E2-4A0E-9187-D678F34FC9D8}"/>
              </a:ext>
            </a:extLst>
          </p:cNvPr>
          <p:cNvSpPr txBox="1"/>
          <p:nvPr/>
        </p:nvSpPr>
        <p:spPr>
          <a:xfrm>
            <a:off x="1246576" y="2132856"/>
            <a:ext cx="778992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orbel" panose="020B0503020204020204" pitchFamily="34" charset="0"/>
              </a:rPr>
              <a:t>Представление педагогического опыта по реализации программы </a:t>
            </a:r>
          </a:p>
          <a:p>
            <a:pPr lvl="0" algn="ctr">
              <a:defRPr/>
            </a:pPr>
            <a:r>
              <a:rPr lang="ru-RU" sz="3200" b="1" dirty="0">
                <a:ln w="12700">
                  <a:solidFill>
                    <a:srgbClr val="9BBB59">
                      <a:lumMod val="50000"/>
                    </a:srgbClr>
                  </a:solidFill>
                  <a:prstDash val="solid"/>
                </a:ln>
                <a:pattFill prst="narHorz">
                  <a:fgClr>
                    <a:srgbClr val="9BBB59"/>
                  </a:fgClr>
                  <a:bgClr>
                    <a:srgbClr val="9BBB59">
                      <a:lumMod val="40000"/>
                      <a:lumOff val="60000"/>
                    </a:srgbClr>
                  </a:bgClr>
                </a:pattFill>
                <a:effectLst>
                  <a:innerShdw blurRad="177800">
                    <a:srgbClr val="9BBB59">
                      <a:lumMod val="50000"/>
                    </a:srgbClr>
                  </a:innerShdw>
                </a:effectLst>
                <a:latin typeface="Corbel" panose="020B0503020204020204" pitchFamily="34" charset="0"/>
              </a:rPr>
              <a:t>рекреационного </a:t>
            </a:r>
            <a:r>
              <a:rPr lang="ru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orbel" panose="020B0503020204020204" pitchFamily="34" charset="0"/>
              </a:rPr>
              <a:t>туризма </a:t>
            </a:r>
          </a:p>
          <a:p>
            <a:pPr lvl="0" algn="ctr">
              <a:defRPr/>
            </a:pPr>
            <a:r>
              <a:rPr lang="ru-RU" sz="3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Corbel" panose="020B0503020204020204" pitchFamily="34" charset="0"/>
              </a:rPr>
              <a:t>«Веселый рюкзачок»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5436F235-3004-4CA1-B926-AA0406CCE024}"/>
              </a:ext>
            </a:extLst>
          </p:cNvPr>
          <p:cNvSpPr txBox="1"/>
          <p:nvPr/>
        </p:nvSpPr>
        <p:spPr>
          <a:xfrm>
            <a:off x="3449133" y="5022231"/>
            <a:ext cx="5281075" cy="12311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Georgia" panose="02040502050405020303" pitchFamily="18" charset="0"/>
                <a:cs typeface="Adobe Devanagari" panose="02040503050201020203" pitchFamily="18" charset="0"/>
              </a:rPr>
              <a:t>Воспитатели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Georgia" panose="02040502050405020303" pitchFamily="18" charset="0"/>
                <a:cs typeface="Adobe Devanagari" panose="02040503050201020203" pitchFamily="18" charset="0"/>
              </a:rPr>
              <a:t> </a:t>
            </a:r>
          </a:p>
          <a:p>
            <a:pPr algn="r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Georgia" panose="02040502050405020303" pitchFamily="18" charset="0"/>
                <a:cs typeface="Adobe Devanagari" panose="02040503050201020203" pitchFamily="18" charset="0"/>
              </a:rPr>
              <a:t>группы компенсирующей направленности для детей с ТНР  6-7 лет:  Тимошкина И.В., Власюк Л.Е.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5F19756-BD94-4D21-BE9F-1D281662D724}"/>
              </a:ext>
            </a:extLst>
          </p:cNvPr>
          <p:cNvSpPr txBox="1"/>
          <p:nvPr/>
        </p:nvSpPr>
        <p:spPr>
          <a:xfrm>
            <a:off x="4464496" y="6253337"/>
            <a:ext cx="11876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г. Саянск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E56A8C2C-8464-46B9-ADE3-60D77EFAFF7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6330"/>
          <a:stretch/>
        </p:blipFill>
        <p:spPr>
          <a:xfrm>
            <a:off x="1732658" y="1772816"/>
            <a:ext cx="7023259" cy="4611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518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680" y="1616788"/>
            <a:ext cx="7128792" cy="4837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92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B4892526-55EF-4198-B31F-FC11B4D2C51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3688" y="1196752"/>
            <a:ext cx="7037940" cy="5195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333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9401" y="1529575"/>
            <a:ext cx="3800415" cy="476218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E2A909B-C5C9-448F-A223-8E0B7F7DFD4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532896"/>
            <a:ext cx="3571636" cy="476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080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132856"/>
            <a:ext cx="5758027" cy="4292486"/>
          </a:xfrm>
          <a:prstGeom prst="rect">
            <a:avLst/>
          </a:prstGeom>
        </p:spPr>
      </p:pic>
      <p:pic>
        <p:nvPicPr>
          <p:cNvPr id="6" name="Picture 10" descr="Кира-скрап - клипарт и рамки на прозрачном фоне">
            <a:extLst>
              <a:ext uri="{FF2B5EF4-FFF2-40B4-BE49-F238E27FC236}">
                <a16:creationId xmlns:a16="http://schemas.microsoft.com/office/drawing/2014/main" xmlns="" id="{6CF0AA4A-5DEB-4F0E-8190-7AD5E5D19A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404664"/>
            <a:ext cx="2571398" cy="144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42428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6DB7CC5-70DA-4C1C-9C20-8CE53772C3A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052736"/>
            <a:ext cx="5687042" cy="4288952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17F7D01-A704-4A1C-A895-923E57732EB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410440"/>
            <a:ext cx="2305846" cy="3083376"/>
          </a:xfrm>
          <a:prstGeom prst="rect">
            <a:avLst/>
          </a:prstGeom>
        </p:spPr>
      </p:pic>
      <p:pic>
        <p:nvPicPr>
          <p:cNvPr id="6" name="Picture 2" descr="Кира-скрап - клипарт и рамки на прозрачном фоне">
            <a:extLst>
              <a:ext uri="{FF2B5EF4-FFF2-40B4-BE49-F238E27FC236}">
                <a16:creationId xmlns:a16="http://schemas.microsoft.com/office/drawing/2014/main" xmlns="" id="{6E40ADE5-18AB-4E7F-B970-A07267F14F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9569" y="1823828"/>
            <a:ext cx="1535829" cy="124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6246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>
            <a:extLst>
              <a:ext uri="{FF2B5EF4-FFF2-40B4-BE49-F238E27FC236}">
                <a16:creationId xmlns:a16="http://schemas.microsoft.com/office/drawing/2014/main" xmlns="" id="{F9EAE417-A18D-4279-8BF9-90974FB57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924944"/>
            <a:ext cx="3352364" cy="33342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18506" y="1820599"/>
            <a:ext cx="7416824" cy="9874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defRPr/>
            </a:pPr>
            <a:r>
              <a:rPr lang="ru-RU" sz="5400" b="1" dirty="0">
                <a:solidFill>
                  <a:srgbClr val="002060"/>
                </a:solidFill>
                <a:ea typeface="Calibri"/>
                <a:cs typeface="Times New Roman"/>
              </a:rPr>
              <a:t>Спасибо за внимание</a:t>
            </a:r>
            <a:r>
              <a:rPr lang="ru-RU" sz="5400" dirty="0">
                <a:solidFill>
                  <a:srgbClr val="002060"/>
                </a:solidFill>
                <a:ea typeface="Calibri"/>
                <a:cs typeface="Times New Roman"/>
              </a:rPr>
              <a:t>.</a:t>
            </a:r>
            <a:endParaRPr lang="ru-RU" sz="5400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89835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xmlns="" id="{94DA15EC-5CC9-4537-8A77-D3061E244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24498"/>
            <a:ext cx="8956624" cy="6733502"/>
          </a:xfrm>
          <a:prstGeom prst="rect">
            <a:avLst/>
          </a:prstGeom>
          <a:noFill/>
          <a:effectLst>
            <a:glow rad="190500">
              <a:srgbClr val="92D050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3690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B24D914D-5652-47C8-AE50-6647DCDB1E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-10579"/>
            <a:ext cx="8962869" cy="6751947"/>
          </a:xfrm>
          <a:prstGeom prst="rect">
            <a:avLst/>
          </a:prstGeom>
          <a:noFill/>
          <a:effectLst>
            <a:glow rad="190500">
              <a:srgbClr val="92D050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67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Дополнительные общеобразовательные программы туристско-краеведческой  направленности в свете ФГОС дошкольного образования - презентация онлайн">
            <a:extLst>
              <a:ext uri="{FF2B5EF4-FFF2-40B4-BE49-F238E27FC236}">
                <a16:creationId xmlns:a16="http://schemas.microsoft.com/office/drawing/2014/main" xmlns="" id="{5FCE7B2F-33C1-4E47-9BC9-FC5D623F75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9837"/>
            <a:ext cx="9156342" cy="6848163"/>
          </a:xfrm>
          <a:prstGeom prst="rect">
            <a:avLst/>
          </a:prstGeom>
          <a:noFill/>
          <a:effectLst>
            <a:glow rad="190500">
              <a:srgbClr val="92D050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638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Дополнительные общеобразовательные программы туристско-краеведческой  направленности в свете ФГОС дошкольного образования - презентация онлайн">
            <a:extLst>
              <a:ext uri="{FF2B5EF4-FFF2-40B4-BE49-F238E27FC236}">
                <a16:creationId xmlns:a16="http://schemas.microsoft.com/office/drawing/2014/main" xmlns="" id="{6249804E-C48F-4357-9CC1-59365CC02C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1"/>
            <a:ext cx="8928992" cy="6726147"/>
          </a:xfrm>
          <a:prstGeom prst="rect">
            <a:avLst/>
          </a:prstGeom>
          <a:noFill/>
          <a:effectLst>
            <a:glow rad="190500">
              <a:srgbClr val="92D050"/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178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ECA0A953-9E99-4F65-8855-4EE5FF8A964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83768" y="476672"/>
            <a:ext cx="5184576" cy="5922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016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B3559BC-074A-4FA3-92EB-4D31E2FA09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340768"/>
            <a:ext cx="7021195" cy="526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521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39B5B3C-AFB4-4DF3-9B02-535CFE9EAB3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1959530"/>
            <a:ext cx="5595577" cy="4080347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2C6A92B-E9C6-46B6-8E1E-D04654D237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9452" y="3429000"/>
            <a:ext cx="2644052" cy="3121505"/>
          </a:xfrm>
          <a:prstGeom prst="rect">
            <a:avLst/>
          </a:prstGeom>
        </p:spPr>
      </p:pic>
      <p:pic>
        <p:nvPicPr>
          <p:cNvPr id="8" name="Picture 8" descr="Иконка компас, compass, размер 256x256 | id46560 | iconbird.com">
            <a:extLst>
              <a:ext uri="{FF2B5EF4-FFF2-40B4-BE49-F238E27FC236}">
                <a16:creationId xmlns:a16="http://schemas.microsoft.com/office/drawing/2014/main" xmlns="" id="{D2E4E4A3-16CD-4A58-82BD-A3DCDE3A7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1337" y="404664"/>
            <a:ext cx="1533325" cy="153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14451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04F81F23-6BBB-4801-9FBE-5BD66BEB1C3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47662" y="1700808"/>
            <a:ext cx="6984777" cy="4731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6501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645</TotalTime>
  <Words>50</Words>
  <Application>Microsoft Office PowerPoint</Application>
  <PresentationFormat>Экран (4:3)</PresentationFormat>
  <Paragraphs>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ALINA</dc:creator>
  <cp:lastModifiedBy>Пользователь</cp:lastModifiedBy>
  <cp:revision>73</cp:revision>
  <dcterms:created xsi:type="dcterms:W3CDTF">2021-02-20T10:14:02Z</dcterms:created>
  <dcterms:modified xsi:type="dcterms:W3CDTF">2023-01-26T06:58:44Z</dcterms:modified>
</cp:coreProperties>
</file>