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"/>
            <a:ext cx="8352928" cy="3529121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>МБОУ «</a:t>
            </a:r>
            <a:r>
              <a:rPr lang="ru-RU" sz="2400" dirty="0" err="1">
                <a:solidFill>
                  <a:prstClr val="black"/>
                </a:solidFill>
                <a:latin typeface="Times New Roman"/>
                <a:ea typeface="Calibri"/>
              </a:rPr>
              <a:t>Ластольская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> СШ»</a:t>
            </a:r>
            <a:b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>школьная конференция учебно-исследовательских работ</a:t>
            </a:r>
            <a:b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</a:rPr>
              <a:t>направление </a:t>
            </a:r>
            <a:r>
              <a:rPr lang="ru-RU" sz="2400" dirty="0" smtClean="0">
                <a:latin typeface="Times New Roman"/>
                <a:ea typeface="Calibri"/>
              </a:rPr>
              <a:t>е</a:t>
            </a:r>
            <a:r>
              <a:rPr lang="ru-RU" sz="2400" dirty="0" smtClean="0">
                <a:latin typeface="Times New Roman"/>
                <a:ea typeface="Times New Roman"/>
              </a:rPr>
              <a:t>стественно-математическое: биология</a:t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>вид проекта - долгосрочный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>Выращивание цитрусовых культурных растений в домашних условиях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>Макарова Мария Романовна –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</a:rPr>
              <a:t>6 </a:t>
            </a: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>класс                                </a:t>
            </a:r>
            <a:r>
              <a:rPr lang="ru-RU" sz="3600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3600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>Руководитель: Макаров Р.А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573016"/>
            <a:ext cx="8784976" cy="3096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517" y="3645025"/>
            <a:ext cx="3903708" cy="28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655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Основной 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1"/>
            <a:ext cx="8712968" cy="5257799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В 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процессе исследовательской работы я прочитала книги, искала недостающую информацию в интернете по интересующей меня теме. При наблюдении за своими растениями выявляла благоприятные условия для роста и развития цитрусовых. И теперь самостоятельно ухаживаю и поддерживаю состояние моих растений на должном уровне. А именно: слежу за температурным режимом, вовремя и в меру поливаю, поддерживаю влажность кроны, вношу удобрения, по мере их подрастания меняю первоначальные емкости на большие по объему, подбираю дренаж и нужную почву. Соблюдая и создавая все необходимые условия для жизнедеятельности моих растений, я хочу добиться поставленной цели, и получить наконец –то плоды.</a:t>
            </a:r>
            <a:endParaRPr lang="ru-RU" sz="40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778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</a:rPr>
              <a:t>Мои мандаринчики</a:t>
            </a:r>
            <a:endParaRPr lang="ru-RU" dirty="0">
              <a:latin typeface="Times New Roman" panose="02020603050405020304" pitchFamily="18" charset="0"/>
            </a:endParaRPr>
          </a:p>
        </p:txBody>
      </p:sp>
      <p:pic>
        <p:nvPicPr>
          <p:cNvPr id="4" name="Picture 2" descr="C:\Users\УЧЕНИК\Desktop\IMG_20230124_0847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3"/>
            <a:ext cx="3754512" cy="500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ЕНИК\Desktop\IMG_20230124_0845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3"/>
            <a:ext cx="360040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33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5721499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   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Цитрусовое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дерево является настоящим украшением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дома. Вечнозеленые растения поражают своим великолепным видом.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     Цитрусовые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- это постоянная игра контрастных красок: молодые побеги - с пурпурным оттенком;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чудного запаха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цветки - белые или розовые; яркие радующие глаз плоды - жёлто-оранжевые или ярко-оранжевые; красивые блестящие листья - тёмно-зелёные.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     Своим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особым ароматом цитрусовые обязаны эфирным маслам, которые содержатся в их кожуре.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Они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не только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наполняют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помещение ароматом, но и дезинфицирует воздух. Ведь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эфирные масла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цитрусовых оказывает бактерицидное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/>
              </a:rPr>
              <a:t>действие, иногда даже лечебное.  </a:t>
            </a:r>
            <a:endParaRPr 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34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</a:rPr>
              <a:t>Цели и задачи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</a:t>
            </a:r>
            <a:r>
              <a:rPr lang="ru-RU" b="1" dirty="0" smtClean="0">
                <a:latin typeface="Times New Roman" panose="02020603050405020304" pitchFamily="18" charset="0"/>
              </a:rPr>
              <a:t>Цель</a:t>
            </a:r>
            <a:r>
              <a:rPr lang="ru-RU" dirty="0" smtClean="0">
                <a:latin typeface="Times New Roman" panose="02020603050405020304" pitchFamily="18" charset="0"/>
              </a:rPr>
              <a:t>: вырастить цитрусовые растения в домашних условиях и в будущем добиться их плодоношения.</a:t>
            </a: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</a:rPr>
              <a:t>     Задачи</a:t>
            </a:r>
            <a:r>
              <a:rPr lang="ru-RU" dirty="0">
                <a:latin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</a:rPr>
              <a:t>изучить </a:t>
            </a:r>
            <a:r>
              <a:rPr lang="ru-RU" dirty="0">
                <a:latin typeface="Times New Roman" panose="02020603050405020304" pitchFamily="18" charset="0"/>
              </a:rPr>
              <a:t>литературу по выращиванию </a:t>
            </a:r>
            <a:r>
              <a:rPr lang="ru-RU" dirty="0" smtClean="0">
                <a:latin typeface="Times New Roman" panose="02020603050405020304" pitchFamily="18" charset="0"/>
              </a:rPr>
              <a:t>цитрусовых; выявить </a:t>
            </a:r>
            <a:r>
              <a:rPr lang="ru-RU" dirty="0">
                <a:latin typeface="Times New Roman" panose="02020603050405020304" pitchFamily="18" charset="0"/>
              </a:rPr>
              <a:t>и создать условия для роста и жизнедеятельности цитрусовых </a:t>
            </a:r>
            <a:r>
              <a:rPr lang="ru-RU" dirty="0" smtClean="0">
                <a:latin typeface="Times New Roman" panose="02020603050405020304" pitchFamily="18" charset="0"/>
              </a:rPr>
              <a:t>растений; наблюдение </a:t>
            </a:r>
            <a:r>
              <a:rPr lang="ru-RU" dirty="0">
                <a:latin typeface="Times New Roman" panose="02020603050405020304" pitchFamily="18" charset="0"/>
              </a:rPr>
              <a:t>за ростом экзотических растений в домашних </a:t>
            </a:r>
            <a:r>
              <a:rPr lang="ru-RU" dirty="0" smtClean="0">
                <a:latin typeface="Times New Roman" panose="02020603050405020304" pitchFamily="18" charset="0"/>
              </a:rPr>
              <a:t>условиях; подвести итоги эксперимента</a:t>
            </a:r>
            <a:endParaRPr lang="ru-RU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79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7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Е.А. Полякова</a:t>
            </a:r>
            <a:r>
              <a:rPr lang="ru-RU" sz="3100" b="1" dirty="0"/>
              <a:t> </a:t>
            </a:r>
            <a:r>
              <a:rPr lang="ru-RU" sz="3100" b="1" dirty="0" smtClean="0"/>
              <a:t> Полюбите </a:t>
            </a:r>
            <a:r>
              <a:rPr lang="ru-RU" sz="3100" b="1" dirty="0"/>
              <a:t>цитрусовые на здоровье</a:t>
            </a:r>
            <a:r>
              <a:rPr lang="ru-RU" dirty="0"/>
              <a:t/>
            </a:r>
            <a:br>
              <a:rPr lang="ru-RU" dirty="0"/>
            </a:br>
            <a:r>
              <a:rPr lang="ru-RU" sz="3100" dirty="0"/>
              <a:t>Г.В. Мирзабеков </a:t>
            </a:r>
            <a:r>
              <a:rPr lang="ru-RU" sz="3100" dirty="0" smtClean="0"/>
              <a:t>  </a:t>
            </a:r>
            <a:r>
              <a:rPr lang="ru-RU" sz="3100" b="1" dirty="0" smtClean="0"/>
              <a:t>Лимоны </a:t>
            </a:r>
            <a:r>
              <a:rPr lang="ru-RU" sz="3100" b="1" dirty="0"/>
              <a:t>и другие цитрусовые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В. А. Воронцов </a:t>
            </a:r>
            <a:r>
              <a:rPr lang="ru-RU" sz="3100" dirty="0"/>
              <a:t> </a:t>
            </a:r>
            <a:r>
              <a:rPr lang="ru-RU" sz="3100" dirty="0" smtClean="0"/>
              <a:t> </a:t>
            </a:r>
            <a:r>
              <a:rPr lang="ru-RU" sz="3100" b="1" dirty="0" smtClean="0"/>
              <a:t>Цитрусовые </a:t>
            </a:r>
            <a:r>
              <a:rPr lang="ru-RU" sz="3100" b="1" dirty="0"/>
              <a:t>растения в доме. Секреты ухода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Ганс-Петер </a:t>
            </a:r>
            <a:r>
              <a:rPr lang="ru-RU" sz="3100" dirty="0" smtClean="0"/>
              <a:t>Майер  </a:t>
            </a:r>
            <a:r>
              <a:rPr lang="ru-RU" sz="3100" b="1" dirty="0" smtClean="0"/>
              <a:t>Цитрусовые </a:t>
            </a:r>
            <a:r>
              <a:rPr lang="ru-RU" sz="3100" b="1" dirty="0"/>
              <a:t>растения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86795"/>
            <a:ext cx="1656184" cy="2067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4124074"/>
            <a:ext cx="1605583" cy="2154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129104"/>
            <a:ext cx="1562808" cy="223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112388"/>
            <a:ext cx="1512168" cy="2084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426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</a:rPr>
              <a:t>Начало эксперимента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14543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</a:rPr>
              <a:t> Всего было взято </a:t>
            </a: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</a:rPr>
              <a:t>10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</a:rPr>
              <a:t>семян лимона и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33 </a:t>
            </a:r>
            <a:r>
              <a:rPr lang="ru-RU" dirty="0" smtClean="0">
                <a:latin typeface="Times New Roman" panose="02020603050405020304" pitchFamily="18" charset="0"/>
              </a:rPr>
              <a:t>семени мандарина. Семена получены из фруктов купленных в магазине.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</a:rPr>
              <a:t>Для эксперимента были куплены </a:t>
            </a: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</a:rPr>
              <a:t>турецкие </a:t>
            </a:r>
            <a:r>
              <a:rPr lang="ru-RU" dirty="0" smtClean="0">
                <a:latin typeface="Times New Roman" panose="02020603050405020304" pitchFamily="18" charset="0"/>
              </a:rPr>
              <a:t>лимоны и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иранские</a:t>
            </a:r>
            <a:r>
              <a:rPr lang="ru-RU" dirty="0" smtClean="0">
                <a:latin typeface="Times New Roman" panose="02020603050405020304" pitchFamily="18" charset="0"/>
              </a:rPr>
              <a:t> мандарины.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</a:rPr>
              <a:t>Из </a:t>
            </a: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</a:rPr>
              <a:t>10</a:t>
            </a: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</a:rPr>
              <a:t>семян лимона взошли только </a:t>
            </a: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</a:rPr>
              <a:t> растения. Из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33</a:t>
            </a:r>
            <a:r>
              <a:rPr lang="ru-RU" dirty="0" smtClean="0">
                <a:latin typeface="Times New Roman" panose="02020603050405020304" pitchFamily="18" charset="0"/>
              </a:rPr>
              <a:t> семян мандарина взошло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 </a:t>
            </a:r>
            <a:r>
              <a:rPr lang="ru-RU" dirty="0" smtClean="0">
                <a:latin typeface="Times New Roman" panose="02020603050405020304" pitchFamily="18" charset="0"/>
              </a:rPr>
              <a:t>растения.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Вывод 1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: всхожесть лимона составляет около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20%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; всхожесть мандаринов составляет около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96%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20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 эксперимента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142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</a:rPr>
              <a:t>  Из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r>
              <a:rPr lang="ru-RU" dirty="0" smtClean="0">
                <a:latin typeface="Times New Roman" panose="02020603050405020304" pitchFamily="18" charset="0"/>
              </a:rPr>
              <a:t> растений мандарина –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17</a:t>
            </a:r>
            <a:r>
              <a:rPr lang="ru-RU" dirty="0" smtClean="0">
                <a:latin typeface="Times New Roman" panose="02020603050405020304" pitchFamily="18" charset="0"/>
              </a:rPr>
              <a:t> было роздано соседям и знакомым.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</a:rPr>
              <a:t> Из оставшихся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r>
              <a:rPr lang="ru-RU" dirty="0" smtClean="0">
                <a:latin typeface="Times New Roman" panose="02020603050405020304" pitchFamily="18" charset="0"/>
              </a:rPr>
              <a:t> растений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</a:rPr>
              <a:t>         выжило только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457987"/>
            <a:ext cx="2952328" cy="328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32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</a:rPr>
              <a:t>Мои ошибки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</a:rPr>
              <a:t>Мандарины предпочитают освещение в квартире с восточной стороны;</a:t>
            </a:r>
          </a:p>
          <a:p>
            <a:r>
              <a:rPr lang="ru-RU" dirty="0" smtClean="0">
                <a:latin typeface="Times New Roman" panose="02020603050405020304" pitchFamily="18" charset="0"/>
              </a:rPr>
              <a:t>Мандарины любят умеренный полив;</a:t>
            </a:r>
          </a:p>
          <a:p>
            <a:r>
              <a:rPr lang="ru-RU" dirty="0" smtClean="0">
                <a:latin typeface="Times New Roman" panose="02020603050405020304" pitchFamily="18" charset="0"/>
              </a:rPr>
              <a:t>Дренаж обязателен;</a:t>
            </a:r>
          </a:p>
          <a:p>
            <a:r>
              <a:rPr lang="ru-RU" dirty="0" smtClean="0">
                <a:latin typeface="Times New Roman" panose="02020603050405020304" pitchFamily="18" charset="0"/>
              </a:rPr>
              <a:t>Объем горшка от 2 до 7 литров;</a:t>
            </a:r>
          </a:p>
          <a:p>
            <a:r>
              <a:rPr lang="ru-RU" dirty="0" smtClean="0">
                <a:latin typeface="Times New Roman" panose="02020603050405020304" pitchFamily="18" charset="0"/>
              </a:rPr>
              <a:t>Температуры летнего периода 20 – 25</a:t>
            </a:r>
          </a:p>
          <a:p>
            <a:r>
              <a:rPr lang="ru-RU" dirty="0" smtClean="0">
                <a:latin typeface="Times New Roman" panose="02020603050405020304" pitchFamily="18" charset="0"/>
              </a:rPr>
              <a:t>Температуры зимнего периода 12 - 15</a:t>
            </a:r>
          </a:p>
          <a:p>
            <a:pPr marL="0" lvl="0" indent="0"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Вывод 2: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необходимо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соблюдать все правила выращивания субтропических растений, иначе результат может стать отрицательным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51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74638"/>
            <a:ext cx="4032448" cy="5962674"/>
          </a:xfrm>
        </p:spPr>
        <p:txBody>
          <a:bodyPr>
            <a:normAutofit/>
          </a:bodyPr>
          <a:lstStyle/>
          <a:p>
            <a:r>
              <a:rPr lang="ru-RU" dirty="0" smtClean="0"/>
              <a:t>Использование специального грунта. </a:t>
            </a:r>
            <a:endParaRPr lang="ru-RU" dirty="0"/>
          </a:p>
        </p:txBody>
      </p:sp>
      <p:pic>
        <p:nvPicPr>
          <p:cNvPr id="1026" name="Picture 2" descr="C:\Users\УЧЕНИК\Desktop\IMG_20230124_0847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4410490" cy="588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42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417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МБОУ «Ластольская СШ» школьная конференция учебно-исследовательских работ направление естественно-математическое: биология вид проекта - долгосрочный Выращивание цитрусовых культурных растений в домашних условиях Макарова Мария Романовна – 6 класс                                 Руководитель: Макаров Р.А</vt:lpstr>
      <vt:lpstr>Мои мандаринчики</vt:lpstr>
      <vt:lpstr>Презентация PowerPoint</vt:lpstr>
      <vt:lpstr>Цели и задачи</vt:lpstr>
      <vt:lpstr>Е.А. Полякова  Полюбите цитрусовые на здоровье Г.В. Мирзабеков   Лимоны и другие цитрусовые В. А. Воронцов   Цитрусовые растения в доме. Секреты ухода Ганс-Петер Майер  Цитрусовые растения </vt:lpstr>
      <vt:lpstr>Начало эксперимента</vt:lpstr>
      <vt:lpstr>Продолжение эксперимента</vt:lpstr>
      <vt:lpstr>Мои ошибки</vt:lpstr>
      <vt:lpstr>Использование специального грунта. </vt:lpstr>
      <vt:lpstr>Основной 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Выращивание цитрусовых растений в домашних условиях</dc:title>
  <dc:creator>УЧЕНИК</dc:creator>
  <cp:lastModifiedBy>УЧЕНИК</cp:lastModifiedBy>
  <cp:revision>17</cp:revision>
  <dcterms:created xsi:type="dcterms:W3CDTF">2023-01-23T07:57:11Z</dcterms:created>
  <dcterms:modified xsi:type="dcterms:W3CDTF">2023-01-25T08:24:36Z</dcterms:modified>
</cp:coreProperties>
</file>