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CD8-6B80-4316-A950-886512379864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5703-5883-4F92-96C7-8EA972182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7302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CD8-6B80-4316-A950-886512379864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5703-5883-4F92-96C7-8EA972182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504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CD8-6B80-4316-A950-886512379864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5703-5883-4F92-96C7-8EA972182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267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CD8-6B80-4316-A950-886512379864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5703-5883-4F92-96C7-8EA972182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2586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CD8-6B80-4316-A950-886512379864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5703-5883-4F92-96C7-8EA972182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111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CD8-6B80-4316-A950-886512379864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5703-5883-4F92-96C7-8EA972182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027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CD8-6B80-4316-A950-886512379864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5703-5883-4F92-96C7-8EA972182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922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CD8-6B80-4316-A950-886512379864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5703-5883-4F92-96C7-8EA972182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00642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CD8-6B80-4316-A950-886512379864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5703-5883-4F92-96C7-8EA972182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0536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CD8-6B80-4316-A950-886512379864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5703-5883-4F92-96C7-8EA972182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584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B3BCD8-6B80-4316-A950-886512379864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225703-5883-4F92-96C7-8EA972182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5100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B3BCD8-6B80-4316-A950-886512379864}" type="datetimeFigureOut">
              <a:rPr lang="ru-RU" smtClean="0"/>
              <a:t>03.09.2020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25703-5883-4F92-96C7-8EA972182D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93694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2492896"/>
            <a:ext cx="585288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>
                <a:solidFill>
                  <a:srgbClr val="7030A0"/>
                </a:solidFill>
              </a:rPr>
              <a:t>«ЗМЕЙКА»</a:t>
            </a:r>
            <a:endParaRPr lang="ru-RU" sz="9600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43608" y="1268760"/>
            <a:ext cx="74440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АРТИКУЛЯЦИОННАЯ </a:t>
            </a:r>
            <a:r>
              <a:rPr lang="ru-RU" sz="3600" b="1" dirty="0">
                <a:solidFill>
                  <a:srgbClr val="7030A0"/>
                </a:solidFill>
              </a:rPr>
              <a:t>ГИМНАСТИКА</a:t>
            </a:r>
            <a:endParaRPr lang="ru-RU" sz="3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13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8000" r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196752"/>
            <a:ext cx="2024232" cy="24925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628800"/>
            <a:ext cx="1063167" cy="11560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112" y="2445537"/>
            <a:ext cx="1303018" cy="14673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3325167"/>
            <a:ext cx="1347565" cy="132285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2216" y="4059758"/>
            <a:ext cx="1024609" cy="14083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39" y="4437112"/>
            <a:ext cx="1765595" cy="123029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396" y="4298625"/>
            <a:ext cx="1512168" cy="107882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4293096"/>
            <a:ext cx="957084" cy="1398094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2759" y="4581129"/>
            <a:ext cx="1627212" cy="115212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7281" y="4634616"/>
            <a:ext cx="2117878" cy="113633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0" y="287099"/>
            <a:ext cx="8748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Взрослый нажимает левую кнопку мыши, ребенок выполняет упражнения гимнастики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2035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17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87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2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62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2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9" dur="62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12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62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25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9" dur="625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25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625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25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1" dur="62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12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6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25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1" dur="62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12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6" dur="6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1250" tmFilter="0, 0; .2, .5; .8, .5; 1, 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1" dur="625" autoRev="1" fill="hold"/>
                                        <p:tgtEl>
                                          <p:spTgt spid="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125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6" dur="625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15</Words>
  <Application>Microsoft Office PowerPoint</Application>
  <PresentationFormat>Экран (4:3)</PresentationFormat>
  <Paragraphs>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5" baseType="lpstr">
      <vt:lpstr>Arial</vt:lpstr>
      <vt:lpstr>Calibri</vt:lpstr>
      <vt:lpstr>Тема Office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</cp:lastModifiedBy>
  <cp:revision>9</cp:revision>
  <dcterms:created xsi:type="dcterms:W3CDTF">2020-05-09T05:04:56Z</dcterms:created>
  <dcterms:modified xsi:type="dcterms:W3CDTF">2020-09-03T12:10:33Z</dcterms:modified>
  <cp:contentStatus/>
</cp:coreProperties>
</file>