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8" r:id="rId2"/>
    <p:sldId id="301" r:id="rId3"/>
    <p:sldId id="302" r:id="rId4"/>
    <p:sldId id="303" r:id="rId5"/>
    <p:sldId id="304" r:id="rId6"/>
    <p:sldId id="305" r:id="rId7"/>
    <p:sldId id="306" r:id="rId8"/>
    <p:sldId id="278" r:id="rId9"/>
    <p:sldId id="279" r:id="rId10"/>
    <p:sldId id="286" r:id="rId11"/>
    <p:sldId id="289" r:id="rId12"/>
    <p:sldId id="287" r:id="rId13"/>
    <p:sldId id="291" r:id="rId14"/>
    <p:sldId id="288" r:id="rId15"/>
    <p:sldId id="290" r:id="rId16"/>
    <p:sldId id="271" r:id="rId17"/>
    <p:sldId id="273" r:id="rId18"/>
    <p:sldId id="272" r:id="rId19"/>
    <p:sldId id="274" r:id="rId20"/>
    <p:sldId id="275" r:id="rId21"/>
    <p:sldId id="277" r:id="rId22"/>
    <p:sldId id="276" r:id="rId23"/>
    <p:sldId id="297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69" d="100"/>
          <a:sy n="69" d="100"/>
        </p:scale>
        <p:origin x="-56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62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BFEBA-A72A-4046-B1B8-BDA635B3018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B748-655F-403A-B90D-1649FA3B1F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754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BFEBA-A72A-4046-B1B8-BDA635B3018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B748-655F-403A-B90D-1649FA3B1F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922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BFEBA-A72A-4046-B1B8-BDA635B3018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B748-655F-403A-B90D-1649FA3B1F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565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BFEBA-A72A-4046-B1B8-BDA635B3018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B748-655F-403A-B90D-1649FA3B1F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859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BFEBA-A72A-4046-B1B8-BDA635B3018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B748-655F-403A-B90D-1649FA3B1F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797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BFEBA-A72A-4046-B1B8-BDA635B3018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B748-655F-403A-B90D-1649FA3B1F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2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BFEBA-A72A-4046-B1B8-BDA635B3018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B748-655F-403A-B90D-1649FA3B1F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907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BFEBA-A72A-4046-B1B8-BDA635B3018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B748-655F-403A-B90D-1649FA3B1F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45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BFEBA-A72A-4046-B1B8-BDA635B3018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B748-655F-403A-B90D-1649FA3B1F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00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BFEBA-A72A-4046-B1B8-BDA635B3018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B748-655F-403A-B90D-1649FA3B1F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621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BFEBA-A72A-4046-B1B8-BDA635B3018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DB748-655F-403A-B90D-1649FA3B1F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332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BFEBA-A72A-4046-B1B8-BDA635B3018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DB748-655F-403A-B90D-1649FA3B1F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20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708" y="597613"/>
            <a:ext cx="10515600" cy="850582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комбинированного вида «Детский сад» №40 города Кызыла РТ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667011, Республика Тыва, г. Кызыл, ул.  Лопсанчапа, д. 41, тел (факс) 8394-22 5-40-04;5-31-11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29368" y="3981568"/>
            <a:ext cx="4015683" cy="2533373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 8 группы «Бабочка»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Юнхунова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А.К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23" y="1448195"/>
            <a:ext cx="5145914" cy="506674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63067" y="1964652"/>
            <a:ext cx="6637866" cy="1634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" marR="36195" indent="450215" algn="ctr">
              <a:lnSpc>
                <a:spcPct val="107000"/>
              </a:lnSpc>
              <a:spcAft>
                <a:spcPts val="0"/>
              </a:spcAft>
            </a:pP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Тема: «Безопасность </a:t>
            </a: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сети Интернет»</a:t>
            </a:r>
            <a:endParaRPr lang="ru-RU" sz="48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88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039" y="0"/>
            <a:ext cx="91559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65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04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227" y="0"/>
            <a:ext cx="91559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36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34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9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9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51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42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15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06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538" y="365125"/>
            <a:ext cx="10357340" cy="5437798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Что за чудо-агрегат</a:t>
            </a:r>
            <a:br>
              <a:rPr lang="ru-RU" sz="5400" b="1" dirty="0">
                <a:solidFill>
                  <a:srgbClr val="FF0000"/>
                </a:solidFill>
              </a:rPr>
            </a:br>
            <a:r>
              <a:rPr lang="ru-RU" sz="5400" b="1" dirty="0">
                <a:solidFill>
                  <a:srgbClr val="FF0000"/>
                </a:solidFill>
              </a:rPr>
              <a:t>Может делать все подряд -</a:t>
            </a:r>
            <a:br>
              <a:rPr lang="ru-RU" sz="5400" b="1" dirty="0">
                <a:solidFill>
                  <a:srgbClr val="FF0000"/>
                </a:solidFill>
              </a:rPr>
            </a:br>
            <a:r>
              <a:rPr lang="ru-RU" sz="5400" b="1" dirty="0">
                <a:solidFill>
                  <a:srgbClr val="FF0000"/>
                </a:solidFill>
              </a:rPr>
              <a:t>Петь, играть, читать, считать,</a:t>
            </a:r>
            <a:br>
              <a:rPr lang="ru-RU" sz="5400" b="1" dirty="0">
                <a:solidFill>
                  <a:srgbClr val="FF0000"/>
                </a:solidFill>
              </a:rPr>
            </a:br>
            <a:r>
              <a:rPr lang="ru-RU" sz="5400" b="1" dirty="0">
                <a:solidFill>
                  <a:srgbClr val="FF0000"/>
                </a:solidFill>
              </a:rPr>
              <a:t>Самым лучшим другом стать? </a:t>
            </a:r>
          </a:p>
        </p:txBody>
      </p:sp>
    </p:spTree>
    <p:extLst>
      <p:ext uri="{BB962C8B-B14F-4D97-AF65-F5344CB8AC3E}">
        <p14:creationId xmlns:p14="http://schemas.microsoft.com/office/powerpoint/2010/main" val="372382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01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54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13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s1.slide-share.ru/s_slide/3332c877b2af4d131c248d736dfb58fa/03eb41d9-fa8c-4af8-aef0-e593e69ea1d3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039" y="0"/>
            <a:ext cx="91559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99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02815" cy="5191613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На столе он перед нами, на него направлен взор,</a:t>
            </a:r>
            <a:br>
              <a:rPr lang="ru-RU" sz="4800" b="1" dirty="0">
                <a:solidFill>
                  <a:srgbClr val="FF0000"/>
                </a:solidFill>
              </a:rPr>
            </a:br>
            <a:r>
              <a:rPr lang="ru-RU" sz="4800" b="1" dirty="0">
                <a:solidFill>
                  <a:srgbClr val="FF0000"/>
                </a:solidFill>
              </a:rPr>
              <a:t>подчиняется программе, носит имя... </a:t>
            </a:r>
          </a:p>
        </p:txBody>
      </p:sp>
    </p:spTree>
    <p:extLst>
      <p:ext uri="{BB962C8B-B14F-4D97-AF65-F5344CB8AC3E}">
        <p14:creationId xmlns:p14="http://schemas.microsoft.com/office/powerpoint/2010/main" val="350668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28158" cy="5955464"/>
          </a:xfrm>
        </p:spPr>
        <p:txBody>
          <a:bodyPr>
            <a:normAutofit/>
          </a:bodyPr>
          <a:lstStyle/>
          <a:p>
            <a:r>
              <a:rPr lang="ru-RU" sz="6600" b="1" dirty="0">
                <a:solidFill>
                  <a:srgbClr val="FF0000"/>
                </a:solidFill>
              </a:rPr>
              <a:t>Не зверушка, не летаешь, </a:t>
            </a:r>
            <a:r>
              <a:rPr lang="ru-RU" sz="6600" b="1" dirty="0" smtClean="0">
                <a:solidFill>
                  <a:srgbClr val="FF0000"/>
                </a:solidFill>
              </a:rPr>
              <a:t/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sz="6600" b="1" dirty="0" smtClean="0">
                <a:solidFill>
                  <a:srgbClr val="FF0000"/>
                </a:solidFill>
              </a:rPr>
              <a:t>а </a:t>
            </a:r>
            <a:r>
              <a:rPr lang="ru-RU" sz="6600" b="1" dirty="0">
                <a:solidFill>
                  <a:srgbClr val="FF0000"/>
                </a:solidFill>
              </a:rPr>
              <a:t>по коврику скользишь</a:t>
            </a:r>
            <a:br>
              <a:rPr lang="ru-RU" sz="6600" b="1" dirty="0">
                <a:solidFill>
                  <a:srgbClr val="FF0000"/>
                </a:solidFill>
              </a:rPr>
            </a:br>
            <a:r>
              <a:rPr lang="ru-RU" sz="6600" b="1" dirty="0">
                <a:solidFill>
                  <a:srgbClr val="FF0000"/>
                </a:solidFill>
              </a:rPr>
              <a:t>и курсором управляешь</a:t>
            </a:r>
            <a:r>
              <a:rPr lang="ru-RU" sz="6600" b="1" dirty="0" smtClean="0">
                <a:solidFill>
                  <a:srgbClr val="FF0000"/>
                </a:solidFill>
              </a:rPr>
              <a:t>.</a:t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sz="6600" b="1" dirty="0" smtClean="0">
                <a:solidFill>
                  <a:srgbClr val="FF0000"/>
                </a:solidFill>
              </a:rPr>
              <a:t> </a:t>
            </a:r>
            <a:r>
              <a:rPr lang="ru-RU" sz="6600" b="1" dirty="0">
                <a:solidFill>
                  <a:srgbClr val="FF0000"/>
                </a:solidFill>
              </a:rPr>
              <a:t>Ты – компьютерная... </a:t>
            </a:r>
          </a:p>
        </p:txBody>
      </p:sp>
    </p:spTree>
    <p:extLst>
      <p:ext uri="{BB962C8B-B14F-4D97-AF65-F5344CB8AC3E}">
        <p14:creationId xmlns:p14="http://schemas.microsoft.com/office/powerpoint/2010/main" val="275697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016916" cy="5811086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Нет, она – не пианино, только клавиш в ней – не счесть! Алфавита там картина, знаки, цифры тоже есть.</a:t>
            </a:r>
            <a:br>
              <a:rPr lang="ru-RU" sz="5400" b="1" dirty="0">
                <a:solidFill>
                  <a:srgbClr val="FF0000"/>
                </a:solidFill>
              </a:rPr>
            </a:br>
            <a:r>
              <a:rPr lang="ru-RU" sz="5400" b="1" dirty="0">
                <a:solidFill>
                  <a:srgbClr val="FF0000"/>
                </a:solidFill>
              </a:rPr>
              <a:t>Очень тонкая натура. Имя ей ... </a:t>
            </a:r>
          </a:p>
        </p:txBody>
      </p:sp>
    </p:spTree>
    <p:extLst>
      <p:ext uri="{BB962C8B-B14F-4D97-AF65-F5344CB8AC3E}">
        <p14:creationId xmlns:p14="http://schemas.microsoft.com/office/powerpoint/2010/main" val="271518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72537" cy="5265654"/>
          </a:xfrm>
        </p:spPr>
        <p:txBody>
          <a:bodyPr>
            <a:normAutofit/>
          </a:bodyPr>
          <a:lstStyle/>
          <a:p>
            <a:r>
              <a:rPr lang="ru-RU" sz="7200" b="1" dirty="0">
                <a:solidFill>
                  <a:srgbClr val="FF0000"/>
                </a:solidFill>
              </a:rPr>
              <a:t>Сохраняет все секреты «ящик» справа, возле ног,</a:t>
            </a:r>
            <a:br>
              <a:rPr lang="ru-RU" sz="7200" b="1" dirty="0">
                <a:solidFill>
                  <a:srgbClr val="FF0000"/>
                </a:solidFill>
              </a:rPr>
            </a:br>
            <a:r>
              <a:rPr lang="ru-RU" sz="7200" b="1" dirty="0">
                <a:solidFill>
                  <a:srgbClr val="FF0000"/>
                </a:solidFill>
              </a:rPr>
              <a:t>и слегка шумит при этом. Что за «зверь?». </a:t>
            </a:r>
          </a:p>
        </p:txBody>
      </p:sp>
    </p:spTree>
    <p:extLst>
      <p:ext uri="{BB962C8B-B14F-4D97-AF65-F5344CB8AC3E}">
        <p14:creationId xmlns:p14="http://schemas.microsoft.com/office/powerpoint/2010/main" val="160083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343147" cy="5730875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Есть такая сеть на свете</a:t>
            </a:r>
            <a:br>
              <a:rPr lang="ru-RU" sz="4800" b="1" dirty="0">
                <a:solidFill>
                  <a:srgbClr val="FF0000"/>
                </a:solidFill>
              </a:rPr>
            </a:br>
            <a:r>
              <a:rPr lang="ru-RU" sz="4800" b="1" dirty="0">
                <a:solidFill>
                  <a:srgbClr val="FF0000"/>
                </a:solidFill>
              </a:rPr>
              <a:t>Ею рыбу не поймать.</a:t>
            </a:r>
            <a:br>
              <a:rPr lang="ru-RU" sz="4800" b="1" dirty="0">
                <a:solidFill>
                  <a:srgbClr val="FF0000"/>
                </a:solidFill>
              </a:rPr>
            </a:br>
            <a:r>
              <a:rPr lang="ru-RU" sz="4800" b="1" dirty="0">
                <a:solidFill>
                  <a:srgbClr val="FF0000"/>
                </a:solidFill>
              </a:rPr>
              <a:t>В неё входят даже дети,</a:t>
            </a:r>
            <a:br>
              <a:rPr lang="ru-RU" sz="4800" b="1" dirty="0">
                <a:solidFill>
                  <a:srgbClr val="FF0000"/>
                </a:solidFill>
              </a:rPr>
            </a:br>
            <a:r>
              <a:rPr lang="ru-RU" sz="4800" b="1" dirty="0">
                <a:solidFill>
                  <a:srgbClr val="FF0000"/>
                </a:solidFill>
              </a:rPr>
              <a:t>Чтоб общаться, иль играть.</a:t>
            </a:r>
            <a:br>
              <a:rPr lang="ru-RU" sz="4800" b="1" dirty="0">
                <a:solidFill>
                  <a:srgbClr val="FF0000"/>
                </a:solidFill>
              </a:rPr>
            </a:br>
            <a:r>
              <a:rPr lang="ru-RU" sz="4800" b="1" dirty="0">
                <a:solidFill>
                  <a:srgbClr val="FF0000"/>
                </a:solidFill>
              </a:rPr>
              <a:t>Информацию черпают,</a:t>
            </a:r>
            <a:br>
              <a:rPr lang="ru-RU" sz="4800" b="1" dirty="0">
                <a:solidFill>
                  <a:srgbClr val="FF0000"/>
                </a:solidFill>
              </a:rPr>
            </a:br>
            <a:r>
              <a:rPr lang="ru-RU" sz="4800" b="1" dirty="0">
                <a:solidFill>
                  <a:srgbClr val="FF0000"/>
                </a:solidFill>
              </a:rPr>
              <a:t>И чего здесь только нет!</a:t>
            </a:r>
            <a:br>
              <a:rPr lang="ru-RU" sz="4800" b="1" dirty="0">
                <a:solidFill>
                  <a:srgbClr val="FF0000"/>
                </a:solidFill>
              </a:rPr>
            </a:br>
            <a:r>
              <a:rPr lang="ru-RU" sz="4800" b="1" dirty="0">
                <a:solidFill>
                  <a:srgbClr val="FF0000"/>
                </a:solidFill>
              </a:rPr>
              <a:t>Как же сеть ту называют?</a:t>
            </a:r>
            <a:br>
              <a:rPr lang="ru-RU" sz="4800" b="1" dirty="0">
                <a:solidFill>
                  <a:srgbClr val="FF0000"/>
                </a:solidFill>
              </a:rPr>
            </a:br>
            <a:r>
              <a:rPr lang="ru-RU" sz="4800" b="1" dirty="0">
                <a:solidFill>
                  <a:srgbClr val="FF0000"/>
                </a:solidFill>
              </a:rPr>
              <a:t>Ну, конечно ж...</a:t>
            </a:r>
          </a:p>
        </p:txBody>
      </p:sp>
    </p:spTree>
    <p:extLst>
      <p:ext uri="{BB962C8B-B14F-4D97-AF65-F5344CB8AC3E}">
        <p14:creationId xmlns:p14="http://schemas.microsoft.com/office/powerpoint/2010/main" val="369157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168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36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431" y="-1"/>
            <a:ext cx="9168063" cy="687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58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84</Words>
  <Application>Microsoft Office PowerPoint</Application>
  <PresentationFormat>Произвольный</PresentationFormat>
  <Paragraphs>10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Муниципальное автономное дошкольное образовательное учреждение комбинированного вида «Детский сад» №40 города Кызыла РТ 667011, Республика Тыва, г. Кызыл, ул.  Лопсанчапа, д. 41, тел (факс) 8394-22 5-40-04;5-31-11 </vt:lpstr>
      <vt:lpstr>Что за чудо-агрегат Может делать все подряд - Петь, играть, читать, считать, Самым лучшим другом стать? </vt:lpstr>
      <vt:lpstr>На столе он перед нами, на него направлен взор, подчиняется программе, носит имя... </vt:lpstr>
      <vt:lpstr>Не зверушка, не летаешь,  а по коврику скользишь и курсором управляешь.  Ты – компьютерная... </vt:lpstr>
      <vt:lpstr>Нет, она – не пианино, только клавиш в ней – не счесть! Алфавита там картина, знаки, цифры тоже есть. Очень тонкая натура. Имя ей ... </vt:lpstr>
      <vt:lpstr>Сохраняет все секреты «ящик» справа, возле ног, и слегка шумит при этом. Что за «зверь?». </vt:lpstr>
      <vt:lpstr>Есть такая сеть на свете Ею рыбу не поймать. В неё входят даже дети, Чтоб общаться, иль играть. Информацию черпают, И чего здесь только нет! Как же сеть ту называют? Ну, конечно ж...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Pema</cp:lastModifiedBy>
  <cp:revision>29</cp:revision>
  <dcterms:created xsi:type="dcterms:W3CDTF">2020-12-08T14:27:26Z</dcterms:created>
  <dcterms:modified xsi:type="dcterms:W3CDTF">2023-01-27T09:34:06Z</dcterms:modified>
</cp:coreProperties>
</file>