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4" r:id="rId2"/>
    <p:sldId id="27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F9"/>
    <a:srgbClr val="5329A7"/>
    <a:srgbClr val="990099"/>
    <a:srgbClr val="398767"/>
    <a:srgbClr val="FA8A1A"/>
    <a:srgbClr val="960096"/>
    <a:srgbClr val="FCB018"/>
    <a:srgbClr val="FFFFFF"/>
    <a:srgbClr val="C400C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10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vitrazhnoe_steklo_okno_sobor_121256_3504x23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2011" y="354844"/>
            <a:ext cx="8734568" cy="5896999"/>
          </a:xfrm>
          <a:prstGeom prst="rect">
            <a:avLst/>
          </a:prstGeom>
          <a:solidFill>
            <a:srgbClr val="5329A7">
              <a:alpha val="71000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Calibri"/>
                <a:cs typeface="Arial" pitchFamily="34" charset="0"/>
              </a:rPr>
              <a:t>Задачи учебного предмета «Мировая художественная культура»</a:t>
            </a:r>
            <a:endParaRPr lang="ru-RU" sz="3200" dirty="0" smtClean="0">
              <a:solidFill>
                <a:srgbClr val="FFFF00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1. Воспитать человека, умеющего </a:t>
            </a:r>
            <a:r>
              <a:rPr lang="ru-RU" sz="2200" b="1" dirty="0" smtClean="0">
                <a:solidFill>
                  <a:srgbClr val="FFFF00"/>
                </a:solidFill>
                <a:latin typeface="Arial" pitchFamily="34" charset="0"/>
                <a:ea typeface="Calibri"/>
                <a:cs typeface="Arial" pitchFamily="34" charset="0"/>
              </a:rPr>
              <a:t>понимать искусство </a:t>
            </a: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и задающего высокую планку развитию отечественной художественной культуры.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2. Создать интегрированную основу обучения, которая позволит овладеть разными способами анализа художественного наследия.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3. Систематизировать знания о видах искусства.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4. Помочь освоить алгоритмы анализа разных видов искусства.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5. Выработать основы критического мышления и помочь определиться ученикам </a:t>
            </a:r>
            <a:r>
              <a:rPr lang="ru-RU" sz="2200" b="1" dirty="0" smtClean="0">
                <a:solidFill>
                  <a:srgbClr val="FFFF00"/>
                </a:solidFill>
                <a:latin typeface="Arial" pitchFamily="34" charset="0"/>
                <a:ea typeface="Calibri"/>
                <a:cs typeface="Arial" pitchFamily="34" charset="0"/>
              </a:rPr>
              <a:t>с позицией в отношении культурного наследия </a:t>
            </a: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и современного искусства.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vitrazhnoe_steklo_okno_sobor_121256_3504x23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8600" y="609600"/>
            <a:ext cx="8734568" cy="5507662"/>
          </a:xfrm>
          <a:prstGeom prst="rect">
            <a:avLst/>
          </a:prstGeom>
          <a:solidFill>
            <a:srgbClr val="5329A7">
              <a:alpha val="71000"/>
            </a:srgbClr>
          </a:solidFill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ea typeface="Calibri"/>
                <a:cs typeface="Arial" pitchFamily="34" charset="0"/>
              </a:rPr>
              <a:t>Задачи учебного предмета «Мировая художественная культура»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6. Создать учебно-методические материалы, которые обеспечивают достижение личностных, метапредметных и предметных требований к результатам обучения.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7. Использовать информационно-коммуникационные ресурсы.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8. Формировать знания, умения и навыки восприятия и практической творческой деятельности в процессе подготовки компетентного зрителя, слушателя, постоянного посетителя музеев, выставочных залов, театров.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solidFill>
                  <a:schemeClr val="bg1"/>
                </a:solidFill>
                <a:latin typeface="Arial" pitchFamily="34" charset="0"/>
                <a:ea typeface="Calibri"/>
                <a:cs typeface="Arial" pitchFamily="34" charset="0"/>
              </a:rPr>
              <a:t>9. Сочетать наряду с художественно-творческой деятельностью различные формы проектной деятельности</a:t>
            </a:r>
            <a:endParaRPr lang="ru-RU" sz="2200" b="1" dirty="0">
              <a:solidFill>
                <a:schemeClr val="bg1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153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JIopa</cp:lastModifiedBy>
  <cp:revision>93</cp:revision>
  <dcterms:created xsi:type="dcterms:W3CDTF">2016-11-18T14:12:19Z</dcterms:created>
  <dcterms:modified xsi:type="dcterms:W3CDTF">2023-01-27T12:23:55Z</dcterms:modified>
</cp:coreProperties>
</file>