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A68E9-2309-406E-B55E-87239B5AB178}" type="datetimeFigureOut">
              <a:rPr lang="ru-RU" smtClean="0"/>
              <a:t>29.02.2020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A45636-1D5F-4987-9A65-3387E389F9A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A45636-1D5F-4987-9A65-3387E389F9A1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2/29/2020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29.02.2020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60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5_le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85728"/>
            <a:ext cx="4848644" cy="47863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43570" y="357166"/>
            <a:ext cx="29289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«Этот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день мы приближали, как могли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!»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00760" y="3929066"/>
            <a:ext cx="239097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№24»Кораблик»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г.Юрги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Кривец Л.В.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rId4" action="ppaction://hlinksldjump"/>
          </p:cNvPr>
          <p:cNvSpPr/>
          <p:nvPr/>
        </p:nvSpPr>
        <p:spPr>
          <a:xfrm>
            <a:off x="7500958" y="5929330"/>
            <a:ext cx="1214446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642918"/>
            <a:ext cx="3255315" cy="5293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Июнь. Россия. Воскресенье.</a:t>
            </a:r>
            <a:b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Рассвет в объятьях тишины.</a:t>
            </a:r>
            <a:b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Осталось хрупкое мгновенье</a:t>
            </a:r>
            <a:b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 первых выстрелов войны.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Через секунду мир взорвётся,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Смерть поведёт парад-алле,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навсегда погаснет солнце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миллионов на земле.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Безумный шквал огня и стали</a:t>
            </a:r>
            <a:b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повернётся сам назад.</a:t>
            </a:r>
            <a:b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Два «супербога»: Гитлер – Сталин,</a:t>
            </a:r>
            <a:b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между ними страшный ад.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Июнь. Россия. Воскресенье.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Страна на грани: быть не быть…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это жуткое мгновенье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Нам никогда не позабыть…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(Д. Попов)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2286989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714356"/>
            <a:ext cx="3598164" cy="4722876"/>
          </a:xfrm>
          <a:prstGeom prst="rect">
            <a:avLst/>
          </a:prstGeom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7653358" y="6081730"/>
            <a:ext cx="1214446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28596" y="642918"/>
            <a:ext cx="817473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Война – это 4 года,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1 418 бессонных дней и ночей,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20 миллионов погибших русских людей,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значит 22 человека на каждые 2 метра земли,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значит 13 человек в каждую минуту.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antrasis-pasaulinis-karas-679160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071810"/>
            <a:ext cx="4572000" cy="3332480"/>
          </a:xfrm>
          <a:prstGeom prst="rect">
            <a:avLst/>
          </a:prstGeom>
        </p:spPr>
      </p:pic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7500958" y="5929330"/>
            <a:ext cx="1214446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771374e0cfa4a2ed52e91009652dd6efa86d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357166"/>
            <a:ext cx="6858000" cy="5143500"/>
          </a:xfrm>
          <a:prstGeom prst="rect">
            <a:avLst/>
          </a:prstGeom>
        </p:spPr>
      </p:pic>
      <p:sp>
        <p:nvSpPr>
          <p:cNvPr id="3" name="Стрелка вправо 2">
            <a:hlinkClick r:id="rId3" action="ppaction://hlinksldjump"/>
          </p:cNvPr>
          <p:cNvSpPr/>
          <p:nvPr/>
        </p:nvSpPr>
        <p:spPr>
          <a:xfrm>
            <a:off x="7500958" y="5929330"/>
            <a:ext cx="1214446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00043"/>
            <a:ext cx="66437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 Мая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— день победы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над всемирным злом фашизмом, — это не просто праздник, это — один из величайших дней, почитаемый не только в России, но и во многих других пострадавших от захватчиков странах мира. 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День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Победы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— это праздник, важный для каждой семьи и каждого гражданина, любого человека, любой страны в мире. Сложно найти человека, которого бы никоим образом не коснулась ужасная война, унесшая жизни миллионы солдат и мирных граждан. Эту дату никогда не вычеркнут из истории, она останется навечно в календаре, и всегда будет напоминать о тех страшных событиях и великом разгроме фашистских войск, прекратившем ад на Земле.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9maya-den-pobedy-flag-b434c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929066"/>
            <a:ext cx="4457732" cy="2786082"/>
          </a:xfrm>
          <a:prstGeom prst="rect">
            <a:avLst/>
          </a:prstGeom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7500958" y="5929330"/>
            <a:ext cx="1214446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357166"/>
            <a:ext cx="3429024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 праздновали победу именно в первый день 9 мая в том далеком 1945 году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Несмотря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поздний час, эта весть быстро распространилась. Уже к трем часам ночи улицы и площади Москвы и других городов были заполнены людьми.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Они поздравляли друг друга с праздником, пели песни, танцевали, заключали друг друга в объятия и качали всех военнослужащих, которые встречались им по пути.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Многие, вспоминая тех, кто не вернулся с войны, плакали. Это действительно был «праздник со слезами на глазах». Гулянья продолжались до самого утра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e8d36c6013b3178_1024_2769379927186097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0" y="1285860"/>
            <a:ext cx="4713435" cy="2857520"/>
          </a:xfrm>
          <a:prstGeom prst="rect">
            <a:avLst/>
          </a:prstGeom>
        </p:spPr>
      </p:pic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7500958" y="5929330"/>
            <a:ext cx="1214446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maya-den-pobedy-flag-b434c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141802">
            <a:off x="5154111" y="2840600"/>
            <a:ext cx="3515348" cy="2197092"/>
          </a:xfrm>
          <a:prstGeom prst="rect">
            <a:avLst/>
          </a:prstGeom>
        </p:spPr>
      </p:pic>
      <p:pic>
        <p:nvPicPr>
          <p:cNvPr id="3" name="Рисунок 2" descr="c5e3706c9f099f14fa74f40654cdcef1555c8ee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92427">
            <a:off x="532894" y="1867747"/>
            <a:ext cx="4233400" cy="3175050"/>
          </a:xfrm>
          <a:prstGeom prst="rect">
            <a:avLst/>
          </a:prstGeom>
        </p:spPr>
      </p:pic>
      <p:pic>
        <p:nvPicPr>
          <p:cNvPr id="4" name="Рисунок 3" descr="Победа-в-войне-1080x67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7118">
            <a:off x="4496579" y="456323"/>
            <a:ext cx="3214678" cy="20091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70</TotalTime>
  <Words>166</Words>
  <PresentationFormat>Экран (4:3)</PresentationFormat>
  <Paragraphs>18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Жека</dc:creator>
  <cp:lastModifiedBy>Жека</cp:lastModifiedBy>
  <cp:revision>9</cp:revision>
  <dcterms:created xsi:type="dcterms:W3CDTF">2020-02-28T18:04:07Z</dcterms:created>
  <dcterms:modified xsi:type="dcterms:W3CDTF">2020-02-28T19:25:04Z</dcterms:modified>
</cp:coreProperties>
</file>