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58" r:id="rId4"/>
    <p:sldId id="259" r:id="rId5"/>
    <p:sldId id="257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4507765-stock-illustration-vector-heart-with-germany-fla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571536" y="4786322"/>
            <a:ext cx="105392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de-DE" sz="5400" b="1" dirty="0" smtClean="0">
                <a:ln/>
                <a:solidFill>
                  <a:schemeClr val="accent3"/>
                </a:solidFill>
              </a:rPr>
              <a:t>ARCHITEKTUR IN DEUTSCHLAND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704856" cy="612068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Architektur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Архтектура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Zweckmäßigkeit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практичность,целесообразность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neuen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Sachlichkeit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новая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объективность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geprägt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формировать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Postmoderne-Постмодернизм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Durchmesser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диаметр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Geschwungener-изогнутый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Geländer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перила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Verputzt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оштукатурены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Eingesetzt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используеиый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Häuserzeile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ряд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домов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Grundriss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план первого этажа здания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Verkleidet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заправленный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Abgerissen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снесены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Unter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Wahrung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сохранилось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Farbgebung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окрашивание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eue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taatsgalerie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tuttgart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Новая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Государственная галерея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Штутгарда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aalgasse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rankfurt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улица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Сальсгальсе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Франкфурте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undeskunsthalle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onn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федеральный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выстовочный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зал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aas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ause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Wien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Хаас-Хаус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4000" dirty="0" err="1">
                <a:latin typeface="Times New Roman" pitchFamily="18" charset="0"/>
                <a:cs typeface="Times New Roman" pitchFamily="18" charset="0"/>
              </a:rPr>
              <a:t>Вене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00x900_Saalgasse_front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548680"/>
            <a:ext cx="7225407" cy="541905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ds-kr-2015-04-24-foto-a62e930fe1c98b360f238d04f3f284a2-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578247"/>
            <a:ext cx="8784976" cy="558705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401342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632848" cy="520421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12618701-vienna-september-9-haas-haus-building-on-september-9-2011-in-vienna-the-building-designed-by-hans-h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692696"/>
            <a:ext cx="7197143" cy="479809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149</TotalTime>
  <Words>81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Читатель</dc:creator>
  <cp:lastModifiedBy>новый</cp:lastModifiedBy>
  <cp:revision>18</cp:revision>
  <dcterms:created xsi:type="dcterms:W3CDTF">2018-11-15T12:01:12Z</dcterms:created>
  <dcterms:modified xsi:type="dcterms:W3CDTF">2018-11-21T11:49:50Z</dcterms:modified>
</cp:coreProperties>
</file>