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handoutMasterIdLst>
    <p:handoutMasterId r:id="rId12"/>
  </p:handoutMasterIdLst>
  <p:sldIdLst>
    <p:sldId id="264" r:id="rId2"/>
    <p:sldId id="257" r:id="rId3"/>
    <p:sldId id="258" r:id="rId4"/>
    <p:sldId id="265" r:id="rId5"/>
    <p:sldId id="260" r:id="rId6"/>
    <p:sldId id="261" r:id="rId7"/>
    <p:sldId id="262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437" autoAdjust="0"/>
  </p:normalViewPr>
  <p:slideViewPr>
    <p:cSldViewPr>
      <p:cViewPr varScale="1">
        <p:scale>
          <a:sx n="63" d="100"/>
          <a:sy n="63" d="100"/>
        </p:scale>
        <p:origin x="93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2BEE7-F53C-4498-A661-5165E04A24B7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73780-881C-4973-8CE7-6E7D48945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927E799-5CB3-457D-9A6B-C7BAF1C7FAC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AA9AF5D-6DBC-4EF0-B219-1E2066737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14400" y="1000108"/>
            <a:ext cx="7443814" cy="57150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            </a:t>
            </a:r>
            <a:r>
              <a:rPr lang="ru-RU" sz="3200" dirty="0"/>
              <a:t>«Детям о блокадном Ленинграде»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 algn="r">
              <a:buNone/>
            </a:pPr>
            <a:endParaRPr lang="ru-RU" sz="1200" dirty="0"/>
          </a:p>
          <a:p>
            <a:pPr algn="r">
              <a:buNone/>
            </a:pPr>
            <a:endParaRPr lang="ru-RU" sz="1200" dirty="0"/>
          </a:p>
          <a:p>
            <a:pPr algn="r">
              <a:buNone/>
            </a:pPr>
            <a:endParaRPr lang="ru-RU" sz="1200" b="1" dirty="0"/>
          </a:p>
          <a:p>
            <a:pPr algn="r">
              <a:buNone/>
            </a:pPr>
            <a:endParaRPr lang="ru-RU" sz="1200" b="1" dirty="0"/>
          </a:p>
          <a:p>
            <a:pPr algn="r">
              <a:buNone/>
            </a:pPr>
            <a:r>
              <a:rPr lang="ru-RU" sz="1200" b="1" dirty="0"/>
              <a:t>Выполнила:</a:t>
            </a:r>
          </a:p>
          <a:p>
            <a:pPr algn="r">
              <a:buNone/>
            </a:pPr>
            <a:r>
              <a:rPr lang="ru-RU" sz="1200" i="1" dirty="0">
                <a:latin typeface="Constantia" pitchFamily="18" charset="0"/>
              </a:rPr>
              <a:t>Воспитатель</a:t>
            </a:r>
          </a:p>
          <a:p>
            <a:pPr algn="r">
              <a:buNone/>
            </a:pPr>
            <a:r>
              <a:rPr lang="ru-RU" sz="1200" i="1" dirty="0">
                <a:latin typeface="Constantia" pitchFamily="18" charset="0"/>
              </a:rPr>
              <a:t>Алексеева Н.В. </a:t>
            </a:r>
          </a:p>
          <a:p>
            <a:pPr algn="ctr">
              <a:buNone/>
            </a:pPr>
            <a:r>
              <a:rPr lang="ru-RU" sz="1200" i="1" dirty="0"/>
              <a:t>ясный</a:t>
            </a:r>
          </a:p>
          <a:p>
            <a:pPr algn="ctr">
              <a:buNone/>
            </a:pPr>
            <a:r>
              <a:rPr lang="ru-RU" sz="1200" dirty="0"/>
              <a:t>2023г.</a:t>
            </a:r>
          </a:p>
          <a:p>
            <a:pPr algn="ctr">
              <a:buNone/>
            </a:pPr>
            <a:r>
              <a:rPr lang="ru-RU" sz="1200" dirty="0"/>
              <a:t> </a:t>
            </a:r>
          </a:p>
          <a:p>
            <a:pPr algn="r">
              <a:buNone/>
            </a:pPr>
            <a:endParaRPr lang="ru-RU" sz="12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285728"/>
            <a:ext cx="7772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/>
          </a:p>
        </p:txBody>
      </p:sp>
      <p:pic>
        <p:nvPicPr>
          <p:cNvPr id="8" name="Содержимое 6" descr="http://ruvr.ru/files/Image/Editiors/Francie/LENA/BlocadaLeningrada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6858048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content.foto.mail.ru/bk/pav_45.45/_answers/i-178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7166"/>
            <a:ext cx="1143008" cy="17145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4657732" cy="914400"/>
          </a:xfrm>
        </p:spPr>
        <p:txBody>
          <a:bodyPr/>
          <a:lstStyle/>
          <a:p>
            <a:pPr algn="ctr"/>
            <a:r>
              <a:rPr lang="ru-RU" sz="2800" dirty="0"/>
              <a:t>А через год Ленинград навсегда был освобожден от вражеской осады!</a:t>
            </a:r>
          </a:p>
        </p:txBody>
      </p:sp>
      <p:pic>
        <p:nvPicPr>
          <p:cNvPr id="22536" name="Picture 8" descr="http://pics2.pokazuha.ru/p442/j/j/6672484oj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4572032" cy="407196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1" name="Рисунок 10" descr="http://club.foto.ru/gallery/images/photo/2010/06/27/159346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36" y="3786190"/>
            <a:ext cx="557216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48" name="Picture 20" descr="http://gov.cap.ru/UserFiles/news/20131111/Original/blokad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14290"/>
            <a:ext cx="2857520" cy="34467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14400" y="1571612"/>
            <a:ext cx="7772400" cy="4286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85992"/>
            <a:ext cx="6229368" cy="342902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8 августа 1941 года Ленинград (прежнее название Санкт-Петербурга) оказался со всех сторон окруженным врагами.</a:t>
            </a:r>
          </a:p>
          <a:p>
            <a:pPr>
              <a:buNone/>
            </a:pPr>
            <a:r>
              <a:rPr lang="ru-RU" dirty="0"/>
              <a:t>       К началу блокады продовольствия в городе осталось немного.</a:t>
            </a:r>
          </a:p>
          <a:p>
            <a:pPr>
              <a:buNone/>
            </a:pPr>
            <a:r>
              <a:rPr lang="ru-RU" dirty="0"/>
              <a:t>       К тому же немцам удалось разбомбить склады с продуктами. Поэтому в конце ноября 1941 года хлеб в Ленинграде выдавали только по карточкам. Блокадная пайка хлеба составляла всего 125 граммов в день на одного человека. Да и в этом крошечном кусочке хлеба, кроме ржаной муки, были примеси соломы, травы-лебеды, древесных опилок.</a:t>
            </a:r>
          </a:p>
          <a:p>
            <a:endParaRPr lang="ru-RU" dirty="0"/>
          </a:p>
        </p:txBody>
      </p:sp>
      <p:pic>
        <p:nvPicPr>
          <p:cNvPr id="4" name="Рисунок 3" descr="http://img1.liveinternet.ru/images/attach/c/7/96/373/96373007_large_Zima_19411942_gg_Payok_leningradca__na__sutk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2117401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img0.liveinternet.ru/images/attach/c/2/69/831/69831489_1296124407_294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57166"/>
            <a:ext cx="2928958" cy="16211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http://blokada.otrok.ru/library/burov2/ph/41l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3214686"/>
            <a:ext cx="2143108" cy="3482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2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143248"/>
            <a:ext cx="4143404" cy="3212312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Первая блокадная зима 1941 года выдалась необычайно суровой: с трескучими морозами, жестокими метелями, сильными ветрами.</a:t>
            </a:r>
          </a:p>
          <a:p>
            <a:pPr>
              <a:buNone/>
            </a:pPr>
            <a:r>
              <a:rPr lang="ru-RU" dirty="0"/>
              <a:t>          В Ленинграде не было ни топлива, ни электричества, не ходил транспорт. В квартирах было очень холодно, не горел свет. Чтобы обогреться ленинградцы жгли мебель, книги.</a:t>
            </a:r>
          </a:p>
          <a:p>
            <a:pPr>
              <a:buNone/>
            </a:pPr>
            <a:r>
              <a:rPr lang="ru-RU" dirty="0"/>
              <a:t>        Сотни тысяч ленинградцев погибло в ту зиму от холода и голода! Фашисты бомбили Ленинград с воздуха, обстреливали из пушек.</a:t>
            </a:r>
          </a:p>
        </p:txBody>
      </p:sp>
      <p:pic>
        <p:nvPicPr>
          <p:cNvPr id="5" name="Рисунок 4" descr="http://stat20.privet.ru/lr/0c04175393a85adf48909ecbfc709dab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929066"/>
            <a:ext cx="3429024" cy="2717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.liveinternet.ru/images/attach/c/1/58/180/58180386_Leningrad_1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571480"/>
            <a:ext cx="3810005" cy="2582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http://img-kiev.fotki.yandex.ru/get/4106/soustov.6b/0_38759_1caedb00_L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14290"/>
            <a:ext cx="3286148" cy="26406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1212174"/>
          </a:xfrm>
        </p:spPr>
        <p:txBody>
          <a:bodyPr/>
          <a:lstStyle/>
          <a:p>
            <a:pPr algn="ctr"/>
            <a:r>
              <a:rPr lang="ru-RU" sz="1800" dirty="0"/>
              <a:t>До наших дней чудом сохранился дневник маленькой блокадницы</a:t>
            </a:r>
            <a:br>
              <a:rPr lang="ru-RU" sz="1800" dirty="0"/>
            </a:br>
            <a:br>
              <a:rPr lang="ru-RU" sz="1800" dirty="0"/>
            </a:br>
            <a:r>
              <a:rPr lang="ru-RU" sz="1800" i="1" dirty="0"/>
              <a:t>Маленькая </a:t>
            </a:r>
            <a:r>
              <a:rPr lang="ru-RU" sz="1800" i="1" dirty="0" err="1"/>
              <a:t>ленинградка</a:t>
            </a:r>
            <a:r>
              <a:rPr lang="ru-RU" sz="1800" i="1" dirty="0"/>
              <a:t> </a:t>
            </a:r>
            <a:br>
              <a:rPr lang="ru-RU" sz="1800" i="1" dirty="0"/>
            </a:br>
            <a:r>
              <a:rPr lang="ru-RU" sz="1800" i="1" dirty="0"/>
              <a:t>Взрослой никогда не станет. </a:t>
            </a:r>
            <a:br>
              <a:rPr lang="ru-RU" sz="1800" i="1" dirty="0"/>
            </a:br>
            <a:r>
              <a:rPr lang="ru-RU" sz="1800" i="1" dirty="0"/>
              <a:t>Здесь, в музее, есть тетрадка.</a:t>
            </a:r>
            <a:br>
              <a:rPr lang="ru-RU" sz="1800" i="1" dirty="0"/>
            </a:br>
            <a:r>
              <a:rPr lang="ru-RU" sz="1800" i="1" dirty="0"/>
              <a:t>Автор - Савичева Таня.</a:t>
            </a:r>
            <a:br>
              <a:rPr lang="ru-RU" sz="1800" i="1" dirty="0"/>
            </a:br>
            <a:r>
              <a:rPr lang="ru-RU" sz="1800" i="1" dirty="0"/>
              <a:t>Строчки - детскою рукою -</a:t>
            </a:r>
            <a:br>
              <a:rPr lang="ru-RU" sz="1800" i="1" dirty="0"/>
            </a:br>
            <a:r>
              <a:rPr lang="ru-RU" sz="1800" i="1" dirty="0"/>
              <a:t>Вслух прочтем сейчас с тобою</a:t>
            </a:r>
            <a:r>
              <a:rPr lang="ru-RU" sz="2000" i="1" dirty="0"/>
              <a:t>. 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http://ic.pics.livejournal.com/leon_spb67/13060262/166901/166901_origina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282"/>
            <a:ext cx="771530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forum-spb.name/imagehosting/2013/03/30/2245156d7678a98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264320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www.fact.ee/images/stories/f_reportaz/2010/05/14/leningrad_6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571480"/>
            <a:ext cx="1428760" cy="19569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714488"/>
            <a:ext cx="7772400" cy="4572000"/>
          </a:xfrm>
        </p:spPr>
        <p:txBody>
          <a:bodyPr/>
          <a:lstStyle/>
          <a:p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>
              <a:buNone/>
            </a:pP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Но город все же не сдавался и старался жить повседневной жизнью! Работали заводы, школы и даже театры.</a:t>
            </a:r>
          </a:p>
        </p:txBody>
      </p:sp>
      <p:pic>
        <p:nvPicPr>
          <p:cNvPr id="5" name="Рисунок 4" descr="http://img0.liveinternet.ru/images/attach/c/8/100/566/100566612_Futbolnuyy_match_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214818"/>
            <a:ext cx="2857520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img15.nnm.me/4/7/f/5/5/7af9d0b56c16794b6b3759007d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857628"/>
            <a:ext cx="3429024" cy="2285992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 descr="http://victory.rusarchives.ru/img/photos/1208_194455141_big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57166"/>
            <a:ext cx="3786214" cy="235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://oldsp.ru/old/upload/photos/4/f/d/800_4fd249aaf95a79635f3212ae0627fb0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57166"/>
            <a:ext cx="3500462" cy="2328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9" name="Рисунок 8" descr="http://img-fotki.yandex.ru/get/4513/grinnols.ac/0_583de_bb3c3773_XL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3429000"/>
            <a:ext cx="2000264" cy="27707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5286412" cy="221457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Зимой Ладожское озеро замерзло, и вот по льду пошли грузовики. В Ленинград они везли продовольствие, медикаменты, боеприпасы для войск. А из Ленинграда вывозили обессиленных от голода и холода людей — женщин, детей, стариков.</a:t>
            </a:r>
          </a:p>
        </p:txBody>
      </p:sp>
      <p:pic>
        <p:nvPicPr>
          <p:cNvPr id="5" name="Рисунок 4" descr="http://pics2.pokazuha.ru/p442/k/r/7120293urk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357562"/>
            <a:ext cx="3000396" cy="2428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</p:spPr>
      </p:pic>
      <p:pic>
        <p:nvPicPr>
          <p:cNvPr id="6" name="Рисунок 5" descr="http://www.cherinfo.ru/u/pages/2010/03/15/3a3ec403-d386-4ae3-9429-d449274f4efc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28604"/>
            <a:ext cx="1983453" cy="3398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</p:spPr>
      </p:pic>
      <p:pic>
        <p:nvPicPr>
          <p:cNvPr id="7" name="Рисунок 6" descr="http://img0.liveinternet.ru/images/attach/c/7/96/663/96663938_blokadaleningrada17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643314"/>
            <a:ext cx="3215960" cy="2856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"/>
          </a:effectLst>
          <a:scene3d>
            <a:camera prst="perspectiveAbove"/>
            <a:lightRig rig="threePt" dir="t"/>
          </a:scene3d>
        </p:spPr>
      </p:pic>
    </p:spTree>
  </p:cSld>
  <p:clrMapOvr>
    <a:masterClrMapping/>
  </p:clrMapOvr>
  <p:transition spd="slow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26432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14290"/>
            <a:ext cx="2657468" cy="250033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7200" dirty="0"/>
              <a:t>Рвутся на Ладоге мины,</a:t>
            </a:r>
          </a:p>
          <a:p>
            <a:pPr>
              <a:buNone/>
            </a:pPr>
            <a:r>
              <a:rPr lang="ru-RU" sz="7200" dirty="0"/>
              <a:t>С треском рушится лед.</a:t>
            </a:r>
          </a:p>
          <a:p>
            <a:pPr>
              <a:buNone/>
            </a:pPr>
            <a:r>
              <a:rPr lang="ru-RU" sz="7200" dirty="0" err="1"/>
              <a:t>Всe</a:t>
            </a:r>
            <a:r>
              <a:rPr lang="ru-RU" sz="7200" dirty="0"/>
              <a:t> же идет машина,</a:t>
            </a:r>
          </a:p>
          <a:p>
            <a:pPr>
              <a:buNone/>
            </a:pPr>
            <a:r>
              <a:rPr lang="ru-RU" sz="7200" dirty="0"/>
              <a:t>Хлеб в Ленинград везет.</a:t>
            </a:r>
          </a:p>
          <a:p>
            <a:pPr>
              <a:buNone/>
            </a:pPr>
            <a:r>
              <a:rPr lang="ru-RU" sz="7200" dirty="0"/>
              <a:t>Хлеба кусочек малый</a:t>
            </a:r>
          </a:p>
          <a:p>
            <a:pPr>
              <a:buNone/>
            </a:pPr>
            <a:r>
              <a:rPr lang="ru-RU" sz="7200" dirty="0"/>
              <a:t>Ребенка от смерти спас.</a:t>
            </a:r>
          </a:p>
          <a:p>
            <a:pPr>
              <a:buNone/>
            </a:pPr>
            <a:r>
              <a:rPr lang="ru-RU" sz="7200" dirty="0"/>
              <a:t>Дорогою жизни стала</a:t>
            </a:r>
          </a:p>
          <a:p>
            <a:pPr>
              <a:buNone/>
            </a:pPr>
            <a:r>
              <a:rPr lang="ru-RU" sz="7200" dirty="0"/>
              <a:t>Эта дорога для нас!</a:t>
            </a:r>
          </a:p>
          <a:p>
            <a:endParaRPr lang="ru-RU" dirty="0"/>
          </a:p>
        </p:txBody>
      </p:sp>
      <p:pic>
        <p:nvPicPr>
          <p:cNvPr id="5" name="Рисунок 4" descr="http://fs.nashaucheba.ru/tw_files2/urls_3/1078/d-1077798/img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3786190"/>
            <a:ext cx="3714776" cy="272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6" name="Рисунок 5" descr="http://stat21.privet.ru/lr/0d03d97537fde4531e5592054d6f9b6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357562"/>
            <a:ext cx="2786082" cy="207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2050" name="Picture 2" descr="http://im3-tub-ru.yandex.net/i?id=330694256-13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57166"/>
            <a:ext cx="3643338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1283612"/>
          </a:xfrm>
        </p:spPr>
        <p:txBody>
          <a:bodyPr/>
          <a:lstStyle/>
          <a:p>
            <a:pPr algn="ctr"/>
            <a:r>
              <a:rPr lang="ru-RU" sz="2400" dirty="0"/>
              <a:t>Но вот наступила долгожданная весна!</a:t>
            </a:r>
            <a:br>
              <a:rPr lang="ru-RU" sz="2400" dirty="0"/>
            </a:br>
            <a:r>
              <a:rPr lang="ru-RU" sz="2400" dirty="0"/>
              <a:t>Жители города принялись делать грядки.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  <a:p>
            <a:pPr algn="r"/>
            <a:endParaRPr lang="ru-RU" sz="2000" dirty="0"/>
          </a:p>
        </p:txBody>
      </p:sp>
      <p:pic>
        <p:nvPicPr>
          <p:cNvPr id="7" name="Рисунок 6" descr="http://data7.gallery.ru/albums/gallery/37059--14375701-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1500174"/>
            <a:ext cx="1857388" cy="2766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im2-tub-ru.yandex.net/i?id=470666804-53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00438"/>
            <a:ext cx="3286148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im1-tub-ru.yandex.net/i?id=164375464-23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071942"/>
            <a:ext cx="1928826" cy="2634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im2-tub-ru.yandex.net/i?id=925257303-28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4643446"/>
            <a:ext cx="3286148" cy="221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oldsp.ru/old/upload/photos/1/f/f/800_1ff7a92d1fbb6e6d2dd51d8f0a8ea184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1000108"/>
            <a:ext cx="242889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pics2.pokazuha.ru/p442/2/w/5426248jw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1500174"/>
            <a:ext cx="2500330" cy="3236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785926"/>
          </a:xfrm>
        </p:spPr>
        <p:txBody>
          <a:bodyPr/>
          <a:lstStyle/>
          <a:p>
            <a:pPr algn="ctr"/>
            <a:r>
              <a:rPr lang="ru-RU" sz="3200" dirty="0"/>
              <a:t>Вот какой урожай созрел!</a:t>
            </a: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r>
              <a:rPr lang="ru-RU" sz="1400" dirty="0"/>
              <a:t>И Ленинградцам стало жить</a:t>
            </a:r>
            <a:br>
              <a:rPr lang="ru-RU" sz="1400" dirty="0"/>
            </a:br>
            <a:r>
              <a:rPr lang="ru-RU" sz="1400" dirty="0"/>
              <a:t> легче.</a:t>
            </a:r>
            <a:endParaRPr lang="ru-RU" sz="1100" dirty="0"/>
          </a:p>
        </p:txBody>
      </p:sp>
      <p:pic>
        <p:nvPicPr>
          <p:cNvPr id="3" name="Рисунок 2" descr="http://img-fotki.yandex.ru/get/4509/alexguner2010.15/0_4b556_375652b1_L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6286544" cy="3929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  <p:pic>
        <p:nvPicPr>
          <p:cNvPr id="4" name="Рисунок 3" descr="http://img-fotki.yandex.ru/get/4600/alexguner2010.15/0_4b555_7f0d3fb9_L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500438"/>
            <a:ext cx="2857520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Above"/>
            <a:lightRig rig="threePt" dir="t"/>
          </a:scene3d>
        </p:spPr>
      </p:pic>
      <p:pic>
        <p:nvPicPr>
          <p:cNvPr id="6" name="Рисунок 5" descr="http://waralbum.ru/wp-content/uploads/yapb_cache/isaakievskiy_sobor_1942.8wt91xi0fyo8cw0888sgk8ckw.ejcuplo1l0oo0sk8c40s8osc4.th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500438"/>
            <a:ext cx="2643206" cy="319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Above"/>
            <a:lightRig rig="threePt" dir="t"/>
          </a:scene3d>
        </p:spPr>
      </p:pic>
    </p:spTree>
  </p:cSld>
  <p:clrMapOvr>
    <a:masterClrMapping/>
  </p:clrMapOvr>
  <p:transition spd="slow">
    <p:blinds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431</TotalTime>
  <Words>371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Calibri</vt:lpstr>
      <vt:lpstr>Consolas</vt:lpstr>
      <vt:lpstr>Constantia</vt:lpstr>
      <vt:lpstr>Corbel</vt:lpstr>
      <vt:lpstr>Wingdings</vt:lpstr>
      <vt:lpstr>Wingdings 2</vt:lpstr>
      <vt:lpstr>Wingdings 3</vt:lpstr>
      <vt:lpstr>Метро</vt:lpstr>
      <vt:lpstr>Презентация PowerPoint</vt:lpstr>
      <vt:lpstr>Презентация PowerPoint</vt:lpstr>
      <vt:lpstr>Презентация PowerPoint</vt:lpstr>
      <vt:lpstr>До наших дней чудом сохранился дневник маленькой блокадницы  Маленькая ленинградка  Взрослой никогда не станет.  Здесь, в музее, есть тетрадка. Автор - Савичева Таня. Строчки - детскою рукою - Вслух прочтем сейчас с тобою.  </vt:lpstr>
      <vt:lpstr>Презентация PowerPoint</vt:lpstr>
      <vt:lpstr>Презентация PowerPoint</vt:lpstr>
      <vt:lpstr>Презентация PowerPoint</vt:lpstr>
      <vt:lpstr>Но вот наступила долгожданная весна! Жители города принялись делать грядки.  </vt:lpstr>
      <vt:lpstr>Вот какой урожай созрел!         И Ленинградцам стало жить  легче.</vt:lpstr>
      <vt:lpstr>А через год Ленинград навсегда был освобожден от вражеской осады!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день за днем</dc:title>
  <dc:creator>User</dc:creator>
  <cp:lastModifiedBy>5</cp:lastModifiedBy>
  <cp:revision>47</cp:revision>
  <cp:lastPrinted>2023-01-27T06:41:48Z</cp:lastPrinted>
  <dcterms:created xsi:type="dcterms:W3CDTF">2014-05-15T17:24:22Z</dcterms:created>
  <dcterms:modified xsi:type="dcterms:W3CDTF">2023-01-27T06:43:54Z</dcterms:modified>
</cp:coreProperties>
</file>