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0" r:id="rId2"/>
    <p:sldId id="257" r:id="rId3"/>
    <p:sldId id="274" r:id="rId4"/>
    <p:sldId id="271" r:id="rId5"/>
    <p:sldId id="262" r:id="rId6"/>
    <p:sldId id="263" r:id="rId7"/>
    <p:sldId id="275" r:id="rId8"/>
    <p:sldId id="265" r:id="rId9"/>
    <p:sldId id="267" r:id="rId10"/>
    <p:sldId id="268" r:id="rId11"/>
    <p:sldId id="276" r:id="rId12"/>
    <p:sldId id="272" r:id="rId13"/>
    <p:sldId id="279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49968-F77F-45B9-A9CF-E3295F37AAB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08908-DE5D-4274-9C77-87DACAC5E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91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4B002-005C-403B-8A79-FEA90E2F5F63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18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06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99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523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207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7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845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08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4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67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4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0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F524D-BAAE-49C6-8015-40DAA7622659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812BA-FC3B-4450-BF39-092510447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6802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52476" y="4476091"/>
            <a:ext cx="7232183" cy="863307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Чтобы помнили…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9344" y="5486400"/>
            <a:ext cx="8656320" cy="111556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Блокада Ленинграда</a:t>
            </a:r>
            <a:endParaRPr lang="ru-RU" sz="6000" dirty="0"/>
          </a:p>
        </p:txBody>
      </p:sp>
      <p:pic>
        <p:nvPicPr>
          <p:cNvPr id="1034" name="Picture 10" descr="https://celesta-spb.ru/wp-content/uploads/2015/02/fo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644" y="155571"/>
            <a:ext cx="10401475" cy="393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108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kopilkaurokov.ru/uploads/user_file_5557526193bf5/img_user_file_5557526193bf5_2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050" y="139701"/>
            <a:ext cx="5464175" cy="3289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s://mf.b37mrtl.ru/rbthmedia/images/2022.04/original/624db6db27f5b4290c75235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3429001"/>
            <a:ext cx="6043294" cy="32140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773296" y="645838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08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p-travel.ru/wp-content/uploads/2022/01/n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48" y="109728"/>
            <a:ext cx="5724143" cy="30028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1773296" y="63825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  <p:pic>
        <p:nvPicPr>
          <p:cNvPr id="5" name="Рисунок 4" descr="https://udoba.org/sites/default/files/h5p/content/25038/images/image-61eaab2cc7e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6208" y="2316361"/>
            <a:ext cx="5806440" cy="39307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1923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.ppt-online.org/files1/slide/g/gk1Bd5RUeVC2tul6NIYcvJnKZXPS8wHWMm79fAraqx/slide-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9225" y="158618"/>
            <a:ext cx="8804274" cy="659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795760" y="6388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4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92" y="168393"/>
            <a:ext cx="3338917" cy="3778465"/>
          </a:xfrm>
          <a:prstGeom prst="rect">
            <a:avLst/>
          </a:prstGeom>
        </p:spPr>
      </p:pic>
      <p:pic>
        <p:nvPicPr>
          <p:cNvPr id="3" name="Рисунок 2" descr="к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252" y="212710"/>
            <a:ext cx="4950413" cy="3734148"/>
          </a:xfrm>
          <a:prstGeom prst="rect">
            <a:avLst/>
          </a:prstGeom>
        </p:spPr>
      </p:pic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92" y="4099210"/>
            <a:ext cx="1248452" cy="2374356"/>
          </a:xfrm>
          <a:prstGeom prst="rect">
            <a:avLst/>
          </a:prstGeom>
        </p:spPr>
      </p:pic>
      <p:pic>
        <p:nvPicPr>
          <p:cNvPr id="6" name="Рисунок 5" descr="скачанные файлы (1)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364" y="4099210"/>
            <a:ext cx="2055396" cy="2349023"/>
          </a:xfrm>
          <a:prstGeom prst="rect">
            <a:avLst/>
          </a:prstGeom>
        </p:spPr>
      </p:pic>
      <p:pic>
        <p:nvPicPr>
          <p:cNvPr id="7" name="Рисунок 6" descr="скачанные файлы (2)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9640" y="4099210"/>
            <a:ext cx="1920644" cy="2214713"/>
          </a:xfrm>
          <a:prstGeom prst="rect">
            <a:avLst/>
          </a:prstGeom>
        </p:spPr>
      </p:pic>
      <p:pic>
        <p:nvPicPr>
          <p:cNvPr id="11" name="Рисунок 10" descr="скачанные файлы (3)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627" y="4006142"/>
            <a:ext cx="1176516" cy="23077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795760" y="64886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6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30/s/v1/ig2/MwkCN3yrDxBW6rNw98UCKuKWuUofqzxg5DQgZYV42UdXPXzzDShRXfSuRmDqtSQ-tme7VQzuokAsgxLsRiS2BR41.jpg?size=1200x800&amp;quality=96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127" y="176698"/>
            <a:ext cx="9738487" cy="649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768328" y="6455664"/>
            <a:ext cx="610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8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2wars.ru/wp-content/uploads/2021/03/image-001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456" y="242122"/>
            <a:ext cx="5120640" cy="360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cont.ws/uploads/pic/2018/6/-%205%D1%81%20%2813%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3872" y="3097118"/>
            <a:ext cx="5980176" cy="358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5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n.fishki.net/upload/post/201409/07/1301948/043c6d764bc65145322792dddb1d34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7536" y="149406"/>
            <a:ext cx="4010829" cy="299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51842" y="63550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4" name="Picture 2" descr="http://ic.pics.livejournal.com/i_korotchenko/20427537/187523/187523_9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9406"/>
            <a:ext cx="4616828" cy="298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1521" y="3259232"/>
            <a:ext cx="6113658" cy="34749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8090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topdialog.ru/wp-content/uploads/2019/11/chleny-pervoj-komsomolsko-molodezhnoj-prifrontovoj-brigady-marii-zabirohino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367" y="3538727"/>
            <a:ext cx="4460179" cy="322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5481" y="3463789"/>
            <a:ext cx="5086361" cy="32269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2" descr="http://bravo-voronezh.ru/wp-content/uploads/2019/10/VSrazhenie_800_Vozdushnyy-nalet-samoletov-lyuftvaff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568" y="182086"/>
            <a:ext cx="5332962" cy="304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17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125" y="219075"/>
            <a:ext cx="5743575" cy="38766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050" y="2286000"/>
            <a:ext cx="5848350" cy="43418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14048" y="6473951"/>
            <a:ext cx="52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11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cdn.fishki.net/upload/post/2022/01/20/4056997/832f0655454697ed12dd56b29bf5250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2743" y="2256458"/>
            <a:ext cx="5920359" cy="377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upload.wikimedia.org/wikipedia/commons/thumb/6/6d/%D0%9B%D0%B5%D0%BD%D0%B8%D0%BD%D0%B3%D1%80%D0%B0%D0%B4_%D0%B1%D0%BB%D0%BE%D0%BA%D0%B0%D0%B4%D0%BD%D1%8B%D0%B9._%D0%A8%D0%BA%D0%BE%D0%BB%D1%8C%D0%BD%D1%8B%D0%B9_%D1%83%D1%80%D0%BE%D0%BA.jpg/1200px-%D0%9B%D0%B5%D0%BD%D0%B8%D0%BD%D0%B3%D1%80%D0%B0%D0%B4_%D0%B1%D0%BB%D0%BE%D0%BA%D0%B0%D0%B4%D0%BD%D1%8B%D0%B9._%D0%A8%D0%BA%D0%BE%D0%BB%D1%8C%D0%BD%D1%8B%D0%B9_%D1%83%D1%80%D0%BE%D0%B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" y="670820"/>
            <a:ext cx="5541390" cy="397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696351" y="639633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04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b-crb.rnd.muzkult.ru/media/2022/01/28/1293366964/original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541" y="371808"/>
            <a:ext cx="4059936" cy="32095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1773296" y="63745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pic>
        <p:nvPicPr>
          <p:cNvPr id="4" name="Picture 2" descr="https://fs.znanio.ru/methodology/images/55/0f/550f3f406a7468a6b6436626637bb4875a422cd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16663" y="121081"/>
            <a:ext cx="4795633" cy="645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journal.spbu.ru/wp-content/uploads/2012/02/gervais_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70" y="3877056"/>
            <a:ext cx="4281714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71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80aabagqbubvi1be5c9b4a.xn--p1ai/wp-content/uploads/2022/01/4HN57eFeFt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83" y="950976"/>
            <a:ext cx="8705791" cy="471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972" y="146303"/>
            <a:ext cx="2997046" cy="65562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58785" y="6309360"/>
            <a:ext cx="55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43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honoteka.org/uploads/posts/2021-05/1620288076_37-phonoteka_org-p-fon-dlya-prezentatsii-blokada-leningrada-4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92" y="201167"/>
            <a:ext cx="5266944" cy="36667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773296" y="64886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pic>
        <p:nvPicPr>
          <p:cNvPr id="4" name="Рисунок 3" descr="https://i09.fotocdn.net/s108/9ac8791b991bba1d/public_pin_l/239842028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6476" y="2735438"/>
            <a:ext cx="5806820" cy="37532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7051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14</Words>
  <Application>Microsoft Office PowerPoint</Application>
  <PresentationFormat>Широкоэкранный</PresentationFormat>
  <Paragraphs>14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 Чтобы помнили…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23</cp:revision>
  <dcterms:created xsi:type="dcterms:W3CDTF">2023-01-24T02:32:38Z</dcterms:created>
  <dcterms:modified xsi:type="dcterms:W3CDTF">2023-01-27T02:41:08Z</dcterms:modified>
</cp:coreProperties>
</file>