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6" r:id="rId3"/>
    <p:sldId id="268" r:id="rId4"/>
    <p:sldId id="269" r:id="rId5"/>
    <p:sldId id="270" r:id="rId6"/>
    <p:sldId id="271" r:id="rId7"/>
    <p:sldId id="272" r:id="rId8"/>
    <p:sldId id="275" r:id="rId9"/>
    <p:sldId id="273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15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153A13-8B18-48A7-A3F8-4C03D1D092FB}" type="datetimeFigureOut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4766E-FC27-438A-BA4C-4486CDC8D33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73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4766E-FC27-438A-BA4C-4486CDC8D33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76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211E9-8F71-46B0-9B4A-FFAE46A008C8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92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A072B-B2EB-42D4-825B-6FB37D452BA5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64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7BD6-7A8B-4AED-9836-2A146C5D7414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38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994-C4F4-4F29-9ED5-00208AFB774F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999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7B80A-BE93-4660-B17E-6504CECC903F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39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E586B-C1C0-4A2B-A8E6-FC5819AD7748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32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38C16-6384-46E5-BDF2-D277B09C40EA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04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DE830-0C08-4639-B352-96855297CF49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383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EC47A-40E4-4B26-88FE-E0587782BBF4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6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175F1-13F2-4D4E-91CD-810DE471BB7E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662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8351B-C1BD-4392-BFA3-5F6EC0B035B0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447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3000" r="-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78990-256B-497D-901F-419C29B18294}" type="datetime1">
              <a:rPr lang="ru-RU" smtClean="0"/>
              <a:pPr/>
              <a:t>21.04.2021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A960B-CD0A-42FF-852C-61517DDB59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701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документ 3"/>
          <p:cNvSpPr/>
          <p:nvPr/>
        </p:nvSpPr>
        <p:spPr>
          <a:xfrm>
            <a:off x="738673" y="0"/>
            <a:ext cx="7815942" cy="1380931"/>
          </a:xfrm>
          <a:prstGeom prst="flowChartDocument">
            <a:avLst/>
          </a:prstGeom>
          <a:blipFill dpi="0" rotWithShape="1">
            <a:blip r:embed="rId3" cstate="print"/>
            <a:srcRect/>
            <a:stretch>
              <a:fillRect r="-81000"/>
            </a:stretch>
          </a:blipFill>
          <a:ln w="57150">
            <a:solidFill>
              <a:schemeClr val="bg1">
                <a:lumMod val="85000"/>
              </a:schemeClr>
            </a:solidFill>
          </a:ln>
          <a:effectLst>
            <a:glow>
              <a:schemeClr val="bg1"/>
            </a:glow>
            <a:outerShdw blurRad="50800" dist="50800" dir="5400000" sx="1000" sy="1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Муниципальное автономное дошкольное образовательное учреждение «детский сад комбинированного вида №35»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052456"/>
            <a:ext cx="9655628" cy="1240971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9249" y="1763486"/>
            <a:ext cx="858416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абота музыкального руководителя в период пандемии. Проблемы. Трудности. Успехи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Музыкальный руководитель</a:t>
            </a:r>
          </a:p>
          <a:p>
            <a:pPr algn="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Юлия Николаевна Семенова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479633" y="-1202558"/>
            <a:ext cx="184731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000" b="1" i="1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1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482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2" y="18891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образовательного процесса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6574" y="1949904"/>
            <a:ext cx="4216598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он-лайн занятий (отсутствие интернета, отклик родителей);                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он-лайн занятий (репертуар, длительность)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Платформы (</a:t>
            </a:r>
            <a:r>
              <a:rPr lang="en-US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zoom, scape, </a:t>
            </a:r>
            <a:r>
              <a:rPr lang="en-US" sz="24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viber</a:t>
            </a: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привлечение родителей, возможность посмотреть занятие в удобное время;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 с привлечением взрослых, </a:t>
            </a:r>
            <a:r>
              <a:rPr lang="ru-RU" sz="24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познавательная деятельность.                                         </a:t>
            </a:r>
            <a:r>
              <a:rPr lang="ru-RU" sz="1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36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2" y="18891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дежурных группах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544" y="1949903"/>
            <a:ext cx="4216598" cy="357981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Разный возраст детей;  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Различный репертуар и время занятия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старших детей с младшими во всех видах музыкальной деятельности;</a:t>
            </a: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Чередование взаимодействия музыкального руководителя с подгруппами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65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7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2" y="18891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Утренники без родителей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544" y="1949903"/>
            <a:ext cx="4216598" cy="357981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зрителя;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атмосферы праздника.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Видеосъемка праздника;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большего количества взрослых героев, больше сюрпризных моментов.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9629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2" y="18891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в групповых помещениях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544" y="1949903"/>
            <a:ext cx="4216598" cy="357981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Ограниченное пространство.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Больший упор на певческую деятельность, слушание, познавательную деятельность, дидактические игры, работа по подгруппам.</a:t>
            </a:r>
          </a:p>
          <a:p>
            <a:pPr marL="0" indent="0">
              <a:buNone/>
            </a:pP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385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832" y="18891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544" y="1949903"/>
            <a:ext cx="4216598" cy="357981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участие (качество записи, отсутствие духа соперничества);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Отмена конкурсов.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Запись видео выступлений с «правом на ошибку» </a:t>
            </a:r>
          </a:p>
          <a:p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смену многим конкурсам пришли другие конкурсы, акции, проекты , большую поддержку в этом оказал МУ МЦОКО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875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F411B9-FF2F-44B6-A1CC-A6C96E8E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439" y="13652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педагогического опыта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E3443D1-2205-49B6-B4CA-D16C9D6E41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179512"/>
            <a:ext cx="3868340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5736C3A-0FAC-422B-A016-8B47369C1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08544" y="1949903"/>
            <a:ext cx="4216598" cy="357981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Заочные выступления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F11E206-69F3-41E3-BEB1-F6A2E1A49A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179512"/>
            <a:ext cx="3887391" cy="66561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решения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9A46C88-8D18-49C0-8AC7-1DC2E08A6E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514254" y="1949904"/>
            <a:ext cx="4423172" cy="368458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Освоение новых цифровых технологий, самообразование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D84B0A8-AA4D-4A2B-B888-EBB2FB670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92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25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BC77FF-DF4A-4FA7-9461-9AD598610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109" y="195944"/>
            <a:ext cx="3942159" cy="11756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для младшего возраста «Кубики»</a:t>
            </a:r>
            <a:b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FB88172C-4C91-4160-97D3-B9B04B8EA9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461" y="0"/>
            <a:ext cx="3248977" cy="685800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5A2DC875-80DD-4AB7-BCCF-D2EF366621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0" y="979713"/>
            <a:ext cx="3680699" cy="5376637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он-лайн занятия с детьми младшего возраста, я </a:t>
            </a:r>
            <a:r>
              <a:rPr lang="ru-RU" sz="2800" b="1" i="1" dirty="0" err="1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пропеваю</a:t>
            </a:r>
            <a:r>
              <a:rPr lang="ru-RU" sz="2800" b="1" i="1" dirty="0">
                <a:solidFill>
                  <a:srgbClr val="6F15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слова упражнения с кубиками, на слова припева ребята стучат кубиками друг об друга, по столу, то одним кубиком, то другим, в ритм, вместе со мной. 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BB66121-A899-4DD0-8D2B-AC963039F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769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A4F4E2-F573-4558-839D-EEAE1FDE2E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93915"/>
            <a:ext cx="7772400" cy="1828800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</a:rPr>
              <a:t>Спасибо за внимание!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445DC9F-FB7F-46CE-B8DB-3861B0AC07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здоровы!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2D7705-DF08-4C7C-BF00-C72D5DEDD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A960B-CD0A-42FF-852C-61517DDB59C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12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1a4e329e18de146b5c6989bf928d77db879176e0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249</TotalTime>
  <Words>290</Words>
  <Application>Microsoft Office PowerPoint</Application>
  <PresentationFormat>Экран (4:3)</PresentationFormat>
  <Paragraphs>114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Организация образовательного процесса</vt:lpstr>
      <vt:lpstr>Работа в дежурных группах</vt:lpstr>
      <vt:lpstr>Утренники без родителей</vt:lpstr>
      <vt:lpstr>Занятия в групповых помещениях</vt:lpstr>
      <vt:lpstr>Конкурсы</vt:lpstr>
      <vt:lpstr>Распространение педагогического опыта</vt:lpstr>
      <vt:lpstr>Игра для младшего возраста «Кубики» </vt:lpstr>
      <vt:lpstr>Спасибо за внимание!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homework6464@outlook.com</cp:lastModifiedBy>
  <cp:revision>34</cp:revision>
  <dcterms:created xsi:type="dcterms:W3CDTF">2013-01-23T05:00:32Z</dcterms:created>
  <dcterms:modified xsi:type="dcterms:W3CDTF">2021-04-21T06:21:29Z</dcterms:modified>
</cp:coreProperties>
</file>