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8" r:id="rId4"/>
    <p:sldId id="274" r:id="rId5"/>
    <p:sldId id="275" r:id="rId6"/>
    <p:sldId id="277" r:id="rId7"/>
    <p:sldId id="278" r:id="rId8"/>
    <p:sldId id="279" r:id="rId9"/>
    <p:sldId id="276" r:id="rId10"/>
    <p:sldId id="280" r:id="rId11"/>
    <p:sldId id="267" r:id="rId12"/>
    <p:sldId id="268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0096C7-0199-4ED7-B71A-EBC8C87EA6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C09F74-374C-48E2-BDB9-0E32BE845B4B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Основной закон психического развития </a:t>
          </a:r>
          <a:r>
            <a:rPr lang="ru-RU" sz="24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Л.С.Выготский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формулировал следующим образом: </a:t>
          </a:r>
          <a:endParaRPr lang="ru-RU" sz="2400" dirty="0">
            <a:solidFill>
              <a:schemeClr val="tx1"/>
            </a:solidFill>
          </a:endParaRPr>
        </a:p>
      </dgm:t>
    </dgm:pt>
    <dgm:pt modelId="{77F22CDA-BDCD-40CE-B228-49A76F661FF9}" type="parTrans" cxnId="{83F16D33-9AB1-4A4B-9BE5-F1CE9329D01F}">
      <dgm:prSet/>
      <dgm:spPr/>
      <dgm:t>
        <a:bodyPr/>
        <a:lstStyle/>
        <a:p>
          <a:endParaRPr lang="ru-RU"/>
        </a:p>
      </dgm:t>
    </dgm:pt>
    <dgm:pt modelId="{6868B150-20AE-4830-8CE1-31479ACDC6E8}" type="sibTrans" cxnId="{83F16D33-9AB1-4A4B-9BE5-F1CE9329D01F}">
      <dgm:prSet/>
      <dgm:spPr/>
      <dgm:t>
        <a:bodyPr/>
        <a:lstStyle/>
        <a:p>
          <a:endParaRPr lang="ru-RU"/>
        </a:p>
      </dgm:t>
    </dgm:pt>
    <dgm:pt modelId="{94DB35F8-AEAB-496F-A413-0738FF6D2A5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«Силы, движущие развитие ребенка в том или ином возрасте, с неизбежностью приводят к отрицанию и разрушению самой основы развития всего возраста, с внутренней необходимостью определяя аннулирование социальной ситуации развития, окончание данной эпохи развития и переход к следующей, или высшей, возрастной ступени»</a:t>
          </a:r>
        </a:p>
      </dgm:t>
    </dgm:pt>
    <dgm:pt modelId="{E29EC1BE-1B53-4E8C-9C5B-4AEF7EEED75F}" type="parTrans" cxnId="{4E84FF2F-2066-491D-9D91-ADAFF45378C8}">
      <dgm:prSet/>
      <dgm:spPr/>
      <dgm:t>
        <a:bodyPr/>
        <a:lstStyle/>
        <a:p>
          <a:endParaRPr lang="ru-RU"/>
        </a:p>
      </dgm:t>
    </dgm:pt>
    <dgm:pt modelId="{F2037ACC-336D-4F7E-AC4A-76184CA02570}" type="sibTrans" cxnId="{4E84FF2F-2066-491D-9D91-ADAFF45378C8}">
      <dgm:prSet/>
      <dgm:spPr/>
      <dgm:t>
        <a:bodyPr/>
        <a:lstStyle/>
        <a:p>
          <a:endParaRPr lang="ru-RU"/>
        </a:p>
      </dgm:t>
    </dgm:pt>
    <dgm:pt modelId="{C92BE61F-C4FA-44D3-A6FF-F225DE187D2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Александр Владимирович Запорожец в своих работах писал:</a:t>
          </a:r>
        </a:p>
      </dgm:t>
    </dgm:pt>
    <dgm:pt modelId="{57654E1B-DC1F-4411-A229-097E1084D975}" type="parTrans" cxnId="{17F1377A-EA68-46C2-939F-5722A4D1204E}">
      <dgm:prSet/>
      <dgm:spPr/>
      <dgm:t>
        <a:bodyPr/>
        <a:lstStyle/>
        <a:p>
          <a:endParaRPr lang="ru-RU"/>
        </a:p>
      </dgm:t>
    </dgm:pt>
    <dgm:pt modelId="{FA902A8F-A66E-47E6-AE89-4363BB86E118}" type="sibTrans" cxnId="{17F1377A-EA68-46C2-939F-5722A4D1204E}">
      <dgm:prSet/>
      <dgm:spPr/>
      <dgm:t>
        <a:bodyPr/>
        <a:lstStyle/>
        <a:p>
          <a:endParaRPr lang="ru-RU"/>
        </a:p>
      </dgm:t>
    </dgm:pt>
    <dgm:pt modelId="{679F9012-5381-4E48-B9B8-7645F9D8B09A}">
      <dgm:prSet phldrT="[Текст]" custT="1"/>
      <dgm:spPr/>
      <dgm:t>
        <a:bodyPr/>
        <a:lstStyle/>
        <a:p>
          <a:r>
            <a:rPr lang="ru-RU" sz="240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«Переход от одного этапа развития к другому есть прежде всего переход к новой, качественно более высокой и глубокой связи ребенка и общества, частью которого он является и без связи с которым не может жить»</a:t>
          </a:r>
          <a:endParaRPr lang="ru-RU" sz="2400" i="0" dirty="0"/>
        </a:p>
      </dgm:t>
    </dgm:pt>
    <dgm:pt modelId="{EC32F095-E56C-4851-9DA2-B5624482CA9A}" type="parTrans" cxnId="{D6D2B200-7BFA-4908-8827-68FC5C37EA1A}">
      <dgm:prSet/>
      <dgm:spPr/>
      <dgm:t>
        <a:bodyPr/>
        <a:lstStyle/>
        <a:p>
          <a:endParaRPr lang="ru-RU"/>
        </a:p>
      </dgm:t>
    </dgm:pt>
    <dgm:pt modelId="{B246122A-F2D4-484F-A798-0C196C5269FA}" type="sibTrans" cxnId="{D6D2B200-7BFA-4908-8827-68FC5C37EA1A}">
      <dgm:prSet/>
      <dgm:spPr/>
      <dgm:t>
        <a:bodyPr/>
        <a:lstStyle/>
        <a:p>
          <a:endParaRPr lang="ru-RU"/>
        </a:p>
      </dgm:t>
    </dgm:pt>
    <dgm:pt modelId="{A8119687-274E-49C7-B931-A68CD7DF2F5F}" type="pres">
      <dgm:prSet presAssocID="{6F0096C7-0199-4ED7-B71A-EBC8C87EA6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02BBA6-E9F4-432B-8AFC-5045628AA202}" type="pres">
      <dgm:prSet presAssocID="{5BC09F74-374C-48E2-BDB9-0E32BE845B4B}" presName="parentText" presStyleLbl="node1" presStyleIdx="0" presStyleCnt="2" custScaleY="780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A7E0AA-BEF8-406F-A5A5-C45E1C08C98F}" type="pres">
      <dgm:prSet presAssocID="{5BC09F74-374C-48E2-BDB9-0E32BE845B4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CBEBDB-B1A7-45C6-9378-7DFC158AD4BD}" type="pres">
      <dgm:prSet presAssocID="{C92BE61F-C4FA-44D3-A6FF-F225DE187D25}" presName="parentText" presStyleLbl="node1" presStyleIdx="1" presStyleCnt="2" custScaleY="696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D7E99-C1ED-45E3-978D-B9CD3C1A719D}" type="pres">
      <dgm:prSet presAssocID="{C92BE61F-C4FA-44D3-A6FF-F225DE187D25}" presName="childText" presStyleLbl="revTx" presStyleIdx="1" presStyleCnt="2" custScaleY="1413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84FF2F-2066-491D-9D91-ADAFF45378C8}" srcId="{5BC09F74-374C-48E2-BDB9-0E32BE845B4B}" destId="{94DB35F8-AEAB-496F-A413-0738FF6D2A55}" srcOrd="0" destOrd="0" parTransId="{E29EC1BE-1B53-4E8C-9C5B-4AEF7EEED75F}" sibTransId="{F2037ACC-336D-4F7E-AC4A-76184CA02570}"/>
    <dgm:cxn modelId="{83F16D33-9AB1-4A4B-9BE5-F1CE9329D01F}" srcId="{6F0096C7-0199-4ED7-B71A-EBC8C87EA669}" destId="{5BC09F74-374C-48E2-BDB9-0E32BE845B4B}" srcOrd="0" destOrd="0" parTransId="{77F22CDA-BDCD-40CE-B228-49A76F661FF9}" sibTransId="{6868B150-20AE-4830-8CE1-31479ACDC6E8}"/>
    <dgm:cxn modelId="{17F1377A-EA68-46C2-939F-5722A4D1204E}" srcId="{6F0096C7-0199-4ED7-B71A-EBC8C87EA669}" destId="{C92BE61F-C4FA-44D3-A6FF-F225DE187D25}" srcOrd="1" destOrd="0" parTransId="{57654E1B-DC1F-4411-A229-097E1084D975}" sibTransId="{FA902A8F-A66E-47E6-AE89-4363BB86E118}"/>
    <dgm:cxn modelId="{D6D2B200-7BFA-4908-8827-68FC5C37EA1A}" srcId="{C92BE61F-C4FA-44D3-A6FF-F225DE187D25}" destId="{679F9012-5381-4E48-B9B8-7645F9D8B09A}" srcOrd="0" destOrd="0" parTransId="{EC32F095-E56C-4851-9DA2-B5624482CA9A}" sibTransId="{B246122A-F2D4-484F-A798-0C196C5269FA}"/>
    <dgm:cxn modelId="{47A16411-D56A-4953-83C3-B3E8870ADDB8}" type="presOf" srcId="{C92BE61F-C4FA-44D3-A6FF-F225DE187D25}" destId="{A7CBEBDB-B1A7-45C6-9378-7DFC158AD4BD}" srcOrd="0" destOrd="0" presId="urn:microsoft.com/office/officeart/2005/8/layout/vList2"/>
    <dgm:cxn modelId="{25D42161-3BF7-43DE-A61C-FF5E321BD9D4}" type="presOf" srcId="{5BC09F74-374C-48E2-BDB9-0E32BE845B4B}" destId="{4F02BBA6-E9F4-432B-8AFC-5045628AA202}" srcOrd="0" destOrd="0" presId="urn:microsoft.com/office/officeart/2005/8/layout/vList2"/>
    <dgm:cxn modelId="{C1BB5D97-95B0-490F-8BD1-B5A204C7D835}" type="presOf" srcId="{6F0096C7-0199-4ED7-B71A-EBC8C87EA669}" destId="{A8119687-274E-49C7-B931-A68CD7DF2F5F}" srcOrd="0" destOrd="0" presId="urn:microsoft.com/office/officeart/2005/8/layout/vList2"/>
    <dgm:cxn modelId="{B1767C6B-18F9-4843-B7C3-1451D7D971EE}" type="presOf" srcId="{94DB35F8-AEAB-496F-A413-0738FF6D2A55}" destId="{2BA7E0AA-BEF8-406F-A5A5-C45E1C08C98F}" srcOrd="0" destOrd="0" presId="urn:microsoft.com/office/officeart/2005/8/layout/vList2"/>
    <dgm:cxn modelId="{0EEDD43A-1BCE-4E87-A928-1295F5A2B9CC}" type="presOf" srcId="{679F9012-5381-4E48-B9B8-7645F9D8B09A}" destId="{13FD7E99-C1ED-45E3-978D-B9CD3C1A719D}" srcOrd="0" destOrd="0" presId="urn:microsoft.com/office/officeart/2005/8/layout/vList2"/>
    <dgm:cxn modelId="{7A7A5453-8C35-4CD9-9BAD-FC70554DB67E}" type="presParOf" srcId="{A8119687-274E-49C7-B931-A68CD7DF2F5F}" destId="{4F02BBA6-E9F4-432B-8AFC-5045628AA202}" srcOrd="0" destOrd="0" presId="urn:microsoft.com/office/officeart/2005/8/layout/vList2"/>
    <dgm:cxn modelId="{F8B701FA-3AB4-4F53-B886-9EC7E38E403C}" type="presParOf" srcId="{A8119687-274E-49C7-B931-A68CD7DF2F5F}" destId="{2BA7E0AA-BEF8-406F-A5A5-C45E1C08C98F}" srcOrd="1" destOrd="0" presId="urn:microsoft.com/office/officeart/2005/8/layout/vList2"/>
    <dgm:cxn modelId="{5F414E04-7CAC-470F-B24F-B393AC8B33E4}" type="presParOf" srcId="{A8119687-274E-49C7-B931-A68CD7DF2F5F}" destId="{A7CBEBDB-B1A7-45C6-9378-7DFC158AD4BD}" srcOrd="2" destOrd="0" presId="urn:microsoft.com/office/officeart/2005/8/layout/vList2"/>
    <dgm:cxn modelId="{3C5C0F90-9334-4E57-AEF0-F0836A0AFE1A}" type="presParOf" srcId="{A8119687-274E-49C7-B931-A68CD7DF2F5F}" destId="{13FD7E99-C1ED-45E3-978D-B9CD3C1A719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5662F1-D8E6-46DA-8134-CE2ACAC998A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902CC1-D560-4F58-84A2-95ACFAA027BE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 закономерность. </a:t>
          </a:r>
          <a:r>
            <a:rPr lang="ru-RU" sz="20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ходе психического развития происходит </a:t>
          </a:r>
          <a:r>
            <a:rPr lang="ru-RU" sz="2000" b="1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дифференциация и интеграция процессов</a:t>
          </a:r>
          <a:r>
            <a:rPr lang="ru-RU" sz="20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свойств и качеств. </a:t>
          </a:r>
        </a:p>
      </dgm:t>
    </dgm:pt>
    <dgm:pt modelId="{A2E28D38-C440-45C6-9FF6-E5C693AD495A}" type="parTrans" cxnId="{FE5B0352-F4B0-4BB4-9781-621DD43506DF}">
      <dgm:prSet/>
      <dgm:spPr/>
      <dgm:t>
        <a:bodyPr/>
        <a:lstStyle/>
        <a:p>
          <a:endParaRPr lang="ru-RU"/>
        </a:p>
      </dgm:t>
    </dgm:pt>
    <dgm:pt modelId="{62B2EAA0-2697-4A2E-BE4A-A276A7072113}" type="sibTrans" cxnId="{FE5B0352-F4B0-4BB4-9781-621DD43506DF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C8DCEFD-3783-4AEB-9FB3-33153C74C7C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Дифференциация</a:t>
          </a:r>
          <a:r>
            <a:rPr lang="ru-RU" sz="20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состоит в том, что они отделяются друг от друга, превращаясь в самостоятельные формы или деятельности. </a:t>
          </a:r>
          <a:endParaRPr lang="ru-RU" sz="2000" dirty="0"/>
        </a:p>
      </dgm:t>
    </dgm:pt>
    <dgm:pt modelId="{4EB6289A-B4E7-47CE-B63D-D35089868E20}" type="parTrans" cxnId="{66F3FABB-8B53-4146-9A75-AE23813DEBEC}">
      <dgm:prSet/>
      <dgm:spPr/>
      <dgm:t>
        <a:bodyPr/>
        <a:lstStyle/>
        <a:p>
          <a:endParaRPr lang="ru-RU"/>
        </a:p>
      </dgm:t>
    </dgm:pt>
    <dgm:pt modelId="{8FE69B2F-C6F8-4AAE-8C12-473CA0BFE52A}" type="sibTrans" cxnId="{66F3FABB-8B53-4146-9A75-AE23813DEBEC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F54B9D78-DD8E-49F5-AD80-640B9E6D07A7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Интеграция</a:t>
          </a:r>
          <a:r>
            <a:rPr lang="ru-RU" sz="20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обеспечивает установление взаимосвязей между отдельными сторонами психики. </a:t>
          </a:r>
          <a:endParaRPr lang="ru-RU" sz="2000" dirty="0" smtClean="0"/>
        </a:p>
        <a:p>
          <a:pPr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2DCDA347-A99E-402F-AA6B-50E77AFAF89C}" type="parTrans" cxnId="{06082C66-EC36-4656-B81D-38269ACCA146}">
      <dgm:prSet/>
      <dgm:spPr/>
      <dgm:t>
        <a:bodyPr/>
        <a:lstStyle/>
        <a:p>
          <a:endParaRPr lang="ru-RU"/>
        </a:p>
      </dgm:t>
    </dgm:pt>
    <dgm:pt modelId="{B7FCF492-B54A-42D1-8091-477AC0221540}" type="sibTrans" cxnId="{06082C66-EC36-4656-B81D-38269ACCA146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05F16CC-F659-4283-BCF2-5500E310EB36}">
      <dgm:prSet custT="1"/>
      <dgm:spPr/>
      <dgm:t>
        <a:bodyPr/>
        <a:lstStyle/>
        <a:p>
          <a:r>
            <a:rPr lang="ru-RU" sz="2000" b="1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Кумуляция, </a:t>
          </a:r>
          <a:r>
            <a:rPr lang="ru-RU" sz="2000" i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предполагающая накопление отдельных показателей, подготавливающих качественные изменения в разных областях психики ребенка.</a:t>
          </a:r>
          <a:endParaRPr lang="ru-RU" sz="2000" i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EA39E3-731E-4232-961C-E2F62F4225EF}" type="parTrans" cxnId="{78B077E1-BCB6-4E73-8E02-65EA59153626}">
      <dgm:prSet/>
      <dgm:spPr/>
      <dgm:t>
        <a:bodyPr/>
        <a:lstStyle/>
        <a:p>
          <a:endParaRPr lang="ru-RU"/>
        </a:p>
      </dgm:t>
    </dgm:pt>
    <dgm:pt modelId="{66D0AD9D-75FA-4605-8FE6-9A3948F5BC39}" type="sibTrans" cxnId="{78B077E1-BCB6-4E73-8E02-65EA59153626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7133C091-92CB-4055-8B7A-0760F393BAA6}" type="pres">
      <dgm:prSet presAssocID="{B05662F1-D8E6-46DA-8134-CE2ACAC998A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B81BA9-8F55-4038-8DC9-D8723AB23FC2}" type="pres">
      <dgm:prSet presAssocID="{1E902CC1-D560-4F58-84A2-95ACFAA027BE}" presName="node" presStyleLbl="node1" presStyleIdx="0" presStyleCnt="4" custScaleX="294591" custScaleY="70896" custRadScaleRad="98765" custRadScaleInc="15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104C4-7074-483F-A576-A1C59B03ADD9}" type="pres">
      <dgm:prSet presAssocID="{1E902CC1-D560-4F58-84A2-95ACFAA027BE}" presName="spNode" presStyleCnt="0"/>
      <dgm:spPr/>
    </dgm:pt>
    <dgm:pt modelId="{A553DC17-25B5-4271-BB51-9F088D8B1689}" type="pres">
      <dgm:prSet presAssocID="{62B2EAA0-2697-4A2E-BE4A-A276A7072113}" presName="sibTrans" presStyleLbl="sibTrans1D1" presStyleIdx="0" presStyleCnt="4"/>
      <dgm:spPr/>
      <dgm:t>
        <a:bodyPr/>
        <a:lstStyle/>
        <a:p>
          <a:endParaRPr lang="ru-RU"/>
        </a:p>
      </dgm:t>
    </dgm:pt>
    <dgm:pt modelId="{73E928C9-B469-44AD-92CF-ACBE7D2E01EC}" type="pres">
      <dgm:prSet presAssocID="{CC8DCEFD-3783-4AEB-9FB3-33153C74C7C1}" presName="node" presStyleLbl="node1" presStyleIdx="1" presStyleCnt="4" custScaleX="182671" custScaleY="152511" custRadScaleRad="97508" custRadScaleInc="-3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FE75BC-E17A-4886-A0EE-E55A601D3719}" type="pres">
      <dgm:prSet presAssocID="{CC8DCEFD-3783-4AEB-9FB3-33153C74C7C1}" presName="spNode" presStyleCnt="0"/>
      <dgm:spPr/>
    </dgm:pt>
    <dgm:pt modelId="{10FC8C6E-7012-42B8-8BA2-745D47461AA7}" type="pres">
      <dgm:prSet presAssocID="{8FE69B2F-C6F8-4AAE-8C12-473CA0BFE52A}" presName="sibTrans" presStyleLbl="sibTrans1D1" presStyleIdx="1" presStyleCnt="4"/>
      <dgm:spPr/>
      <dgm:t>
        <a:bodyPr/>
        <a:lstStyle/>
        <a:p>
          <a:endParaRPr lang="ru-RU"/>
        </a:p>
      </dgm:t>
    </dgm:pt>
    <dgm:pt modelId="{01C91132-2434-458C-924A-AC64366FF795}" type="pres">
      <dgm:prSet presAssocID="{F54B9D78-DD8E-49F5-AD80-640B9E6D07A7}" presName="node" presStyleLbl="node1" presStyleIdx="2" presStyleCnt="4" custScaleX="155647" custScaleY="122225" custRadScaleRad="111535" custRadScaleInc="-81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FE5F3A-02C7-43E5-B517-07D3FC53CFC9}" type="pres">
      <dgm:prSet presAssocID="{F54B9D78-DD8E-49F5-AD80-640B9E6D07A7}" presName="spNode" presStyleCnt="0"/>
      <dgm:spPr/>
    </dgm:pt>
    <dgm:pt modelId="{57B4F19E-80CC-4F32-8B20-386239402C85}" type="pres">
      <dgm:prSet presAssocID="{B7FCF492-B54A-42D1-8091-477AC0221540}" presName="sibTrans" presStyleLbl="sibTrans1D1" presStyleIdx="2" presStyleCnt="4"/>
      <dgm:spPr/>
      <dgm:t>
        <a:bodyPr/>
        <a:lstStyle/>
        <a:p>
          <a:endParaRPr lang="ru-RU"/>
        </a:p>
      </dgm:t>
    </dgm:pt>
    <dgm:pt modelId="{D807BA9E-4702-45BD-BCAE-DA295B35DB4D}" type="pres">
      <dgm:prSet presAssocID="{C05F16CC-F659-4283-BCF2-5500E310EB36}" presName="node" presStyleLbl="node1" presStyleIdx="3" presStyleCnt="4" custScaleX="177686" custScaleY="189401" custRadScaleRad="108308" custRadScaleInc="-218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53B4C-88C3-4649-A698-78D16C4CED88}" type="pres">
      <dgm:prSet presAssocID="{C05F16CC-F659-4283-BCF2-5500E310EB36}" presName="spNode" presStyleCnt="0"/>
      <dgm:spPr/>
    </dgm:pt>
    <dgm:pt modelId="{CEEA2BF4-585A-41B5-B3FD-C947675F99C2}" type="pres">
      <dgm:prSet presAssocID="{66D0AD9D-75FA-4605-8FE6-9A3948F5BC39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68C21DD2-4086-413B-A667-8E948E0C70DB}" type="presOf" srcId="{C05F16CC-F659-4283-BCF2-5500E310EB36}" destId="{D807BA9E-4702-45BD-BCAE-DA295B35DB4D}" srcOrd="0" destOrd="0" presId="urn:microsoft.com/office/officeart/2005/8/layout/cycle5"/>
    <dgm:cxn modelId="{F0418D2B-16DB-43B8-8057-59BF28E3EAAC}" type="presOf" srcId="{8FE69B2F-C6F8-4AAE-8C12-473CA0BFE52A}" destId="{10FC8C6E-7012-42B8-8BA2-745D47461AA7}" srcOrd="0" destOrd="0" presId="urn:microsoft.com/office/officeart/2005/8/layout/cycle5"/>
    <dgm:cxn modelId="{06082C66-EC36-4656-B81D-38269ACCA146}" srcId="{B05662F1-D8E6-46DA-8134-CE2ACAC998A0}" destId="{F54B9D78-DD8E-49F5-AD80-640B9E6D07A7}" srcOrd="2" destOrd="0" parTransId="{2DCDA347-A99E-402F-AA6B-50E77AFAF89C}" sibTransId="{B7FCF492-B54A-42D1-8091-477AC0221540}"/>
    <dgm:cxn modelId="{43D9EB0B-5AB8-439A-9F5F-F8A725A0044B}" type="presOf" srcId="{1E902CC1-D560-4F58-84A2-95ACFAA027BE}" destId="{3DB81BA9-8F55-4038-8DC9-D8723AB23FC2}" srcOrd="0" destOrd="0" presId="urn:microsoft.com/office/officeart/2005/8/layout/cycle5"/>
    <dgm:cxn modelId="{FE5B0352-F4B0-4BB4-9781-621DD43506DF}" srcId="{B05662F1-D8E6-46DA-8134-CE2ACAC998A0}" destId="{1E902CC1-D560-4F58-84A2-95ACFAA027BE}" srcOrd="0" destOrd="0" parTransId="{A2E28D38-C440-45C6-9FF6-E5C693AD495A}" sibTransId="{62B2EAA0-2697-4A2E-BE4A-A276A7072113}"/>
    <dgm:cxn modelId="{78B077E1-BCB6-4E73-8E02-65EA59153626}" srcId="{B05662F1-D8E6-46DA-8134-CE2ACAC998A0}" destId="{C05F16CC-F659-4283-BCF2-5500E310EB36}" srcOrd="3" destOrd="0" parTransId="{21EA39E3-731E-4232-961C-E2F62F4225EF}" sibTransId="{66D0AD9D-75FA-4605-8FE6-9A3948F5BC39}"/>
    <dgm:cxn modelId="{66F3FABB-8B53-4146-9A75-AE23813DEBEC}" srcId="{B05662F1-D8E6-46DA-8134-CE2ACAC998A0}" destId="{CC8DCEFD-3783-4AEB-9FB3-33153C74C7C1}" srcOrd="1" destOrd="0" parTransId="{4EB6289A-B4E7-47CE-B63D-D35089868E20}" sibTransId="{8FE69B2F-C6F8-4AAE-8C12-473CA0BFE52A}"/>
    <dgm:cxn modelId="{C40C6F33-A65C-413E-B0E5-9B7F717F6157}" type="presOf" srcId="{CC8DCEFD-3783-4AEB-9FB3-33153C74C7C1}" destId="{73E928C9-B469-44AD-92CF-ACBE7D2E01EC}" srcOrd="0" destOrd="0" presId="urn:microsoft.com/office/officeart/2005/8/layout/cycle5"/>
    <dgm:cxn modelId="{1DE44736-9AB8-43A2-9B42-A1162E225C8C}" type="presOf" srcId="{B7FCF492-B54A-42D1-8091-477AC0221540}" destId="{57B4F19E-80CC-4F32-8B20-386239402C85}" srcOrd="0" destOrd="0" presId="urn:microsoft.com/office/officeart/2005/8/layout/cycle5"/>
    <dgm:cxn modelId="{3CD501BA-3D5F-4D62-8CE5-042ABA4AD2AE}" type="presOf" srcId="{F54B9D78-DD8E-49F5-AD80-640B9E6D07A7}" destId="{01C91132-2434-458C-924A-AC64366FF795}" srcOrd="0" destOrd="0" presId="urn:microsoft.com/office/officeart/2005/8/layout/cycle5"/>
    <dgm:cxn modelId="{73BF82C5-6ED5-4F9F-8C8F-3555A6C0E6B2}" type="presOf" srcId="{66D0AD9D-75FA-4605-8FE6-9A3948F5BC39}" destId="{CEEA2BF4-585A-41B5-B3FD-C947675F99C2}" srcOrd="0" destOrd="0" presId="urn:microsoft.com/office/officeart/2005/8/layout/cycle5"/>
    <dgm:cxn modelId="{0689C905-F88C-4C93-9E9C-3237F3325EB4}" type="presOf" srcId="{62B2EAA0-2697-4A2E-BE4A-A276A7072113}" destId="{A553DC17-25B5-4271-BB51-9F088D8B1689}" srcOrd="0" destOrd="0" presId="urn:microsoft.com/office/officeart/2005/8/layout/cycle5"/>
    <dgm:cxn modelId="{335DD3A2-3C69-4EB8-852C-AFD60A3CFA33}" type="presOf" srcId="{B05662F1-D8E6-46DA-8134-CE2ACAC998A0}" destId="{7133C091-92CB-4055-8B7A-0760F393BAA6}" srcOrd="0" destOrd="0" presId="urn:microsoft.com/office/officeart/2005/8/layout/cycle5"/>
    <dgm:cxn modelId="{DB9F485D-B1E7-4C76-8425-9A9FA10AC54B}" type="presParOf" srcId="{7133C091-92CB-4055-8B7A-0760F393BAA6}" destId="{3DB81BA9-8F55-4038-8DC9-D8723AB23FC2}" srcOrd="0" destOrd="0" presId="urn:microsoft.com/office/officeart/2005/8/layout/cycle5"/>
    <dgm:cxn modelId="{82EA5D54-6D97-4782-8EAE-6120C5543E34}" type="presParOf" srcId="{7133C091-92CB-4055-8B7A-0760F393BAA6}" destId="{815104C4-7074-483F-A576-A1C59B03ADD9}" srcOrd="1" destOrd="0" presId="urn:microsoft.com/office/officeart/2005/8/layout/cycle5"/>
    <dgm:cxn modelId="{4CBC72AD-903E-411C-9086-4B3ABE34A655}" type="presParOf" srcId="{7133C091-92CB-4055-8B7A-0760F393BAA6}" destId="{A553DC17-25B5-4271-BB51-9F088D8B1689}" srcOrd="2" destOrd="0" presId="urn:microsoft.com/office/officeart/2005/8/layout/cycle5"/>
    <dgm:cxn modelId="{9C6C1001-BC8F-4A03-A241-473B254FCB0B}" type="presParOf" srcId="{7133C091-92CB-4055-8B7A-0760F393BAA6}" destId="{73E928C9-B469-44AD-92CF-ACBE7D2E01EC}" srcOrd="3" destOrd="0" presId="urn:microsoft.com/office/officeart/2005/8/layout/cycle5"/>
    <dgm:cxn modelId="{115F129D-21E4-403A-9B45-00B20FB92DAE}" type="presParOf" srcId="{7133C091-92CB-4055-8B7A-0760F393BAA6}" destId="{FFFE75BC-E17A-4886-A0EE-E55A601D3719}" srcOrd="4" destOrd="0" presId="urn:microsoft.com/office/officeart/2005/8/layout/cycle5"/>
    <dgm:cxn modelId="{5A6E6153-09B0-4484-9916-CB77682BDD47}" type="presParOf" srcId="{7133C091-92CB-4055-8B7A-0760F393BAA6}" destId="{10FC8C6E-7012-42B8-8BA2-745D47461AA7}" srcOrd="5" destOrd="0" presId="urn:microsoft.com/office/officeart/2005/8/layout/cycle5"/>
    <dgm:cxn modelId="{D7F8AFC9-D288-47DF-A54A-F426F3655B59}" type="presParOf" srcId="{7133C091-92CB-4055-8B7A-0760F393BAA6}" destId="{01C91132-2434-458C-924A-AC64366FF795}" srcOrd="6" destOrd="0" presId="urn:microsoft.com/office/officeart/2005/8/layout/cycle5"/>
    <dgm:cxn modelId="{C585011F-E6F5-48BA-A4A9-F4BED99425DE}" type="presParOf" srcId="{7133C091-92CB-4055-8B7A-0760F393BAA6}" destId="{89FE5F3A-02C7-43E5-B517-07D3FC53CFC9}" srcOrd="7" destOrd="0" presId="urn:microsoft.com/office/officeart/2005/8/layout/cycle5"/>
    <dgm:cxn modelId="{4501F146-FA87-418D-AAA1-024D330C5F9C}" type="presParOf" srcId="{7133C091-92CB-4055-8B7A-0760F393BAA6}" destId="{57B4F19E-80CC-4F32-8B20-386239402C85}" srcOrd="8" destOrd="0" presId="urn:microsoft.com/office/officeart/2005/8/layout/cycle5"/>
    <dgm:cxn modelId="{1C2B53D3-1766-4179-8E67-1325F0453F0C}" type="presParOf" srcId="{7133C091-92CB-4055-8B7A-0760F393BAA6}" destId="{D807BA9E-4702-45BD-BCAE-DA295B35DB4D}" srcOrd="9" destOrd="0" presId="urn:microsoft.com/office/officeart/2005/8/layout/cycle5"/>
    <dgm:cxn modelId="{774EC159-E2F3-4CA5-89A1-A2461A28E9B3}" type="presParOf" srcId="{7133C091-92CB-4055-8B7A-0760F393BAA6}" destId="{99253B4C-88C3-4649-A698-78D16C4CED88}" srcOrd="10" destOrd="0" presId="urn:microsoft.com/office/officeart/2005/8/layout/cycle5"/>
    <dgm:cxn modelId="{F6F5F257-6CC2-4C13-AAF1-90BBC1CFC847}" type="presParOf" srcId="{7133C091-92CB-4055-8B7A-0760F393BAA6}" destId="{CEEA2BF4-585A-41B5-B3FD-C947675F99C2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1FA6EF-A68B-4A40-92E5-94B078A3B27C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49D20A-0EFB-4500-A9FA-AEF308803E9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Психика отличается </a:t>
          </a:r>
          <a:r>
            <a:rPr lang="ru-RU" sz="2000" b="1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пластичностью,</a:t>
          </a:r>
          <a:r>
            <a:rPr lang="ru-RU" sz="20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что дает возможность для ее изменения под влиянием каких-либо условий, усвоения различного опыта. </a:t>
          </a:r>
          <a:endParaRPr lang="ru-RU" sz="2000" dirty="0" smtClean="0"/>
        </a:p>
        <a:p>
          <a:endParaRPr lang="ru-RU" dirty="0"/>
        </a:p>
      </dgm:t>
    </dgm:pt>
    <dgm:pt modelId="{481FD9E2-BB5F-4B9A-AF20-C37D68B426D5}" type="parTrans" cxnId="{2B0C36AB-6BEA-43EA-B783-299DCDEDA719}">
      <dgm:prSet/>
      <dgm:spPr/>
      <dgm:t>
        <a:bodyPr/>
        <a:lstStyle/>
        <a:p>
          <a:endParaRPr lang="ru-RU"/>
        </a:p>
      </dgm:t>
    </dgm:pt>
    <dgm:pt modelId="{29344124-3494-41AC-B890-040F1D0D45B9}" type="sibTrans" cxnId="{2B0C36AB-6BEA-43EA-B783-299DCDEDA719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78E5120A-12DB-470B-AA76-A1E67C9DF140}">
      <dgm:prSet phldrT="[Текст]" custT="1"/>
      <dgm:spPr/>
      <dgm:t>
        <a:bodyPr/>
        <a:lstStyle/>
        <a:p>
          <a:r>
            <a:rPr lang="ru-RU" sz="20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Одно из проявлений пластичности состоит </a:t>
          </a:r>
          <a:r>
            <a:rPr lang="ru-RU" sz="2000" b="1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компенсации </a:t>
          </a:r>
          <a:r>
            <a:rPr lang="ru-RU" sz="20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психических или физических функций, в случае их отсутствия или недоразвития, например при недостатках зрения, слуха, двигательных функций. </a:t>
          </a:r>
          <a:endParaRPr lang="ru-RU" sz="2400" dirty="0"/>
        </a:p>
      </dgm:t>
    </dgm:pt>
    <dgm:pt modelId="{73ECCF77-3DAA-4FEE-883E-E7924712F7D9}" type="parTrans" cxnId="{61F08280-AFCD-4AA0-91EE-962635200B1A}">
      <dgm:prSet/>
      <dgm:spPr/>
      <dgm:t>
        <a:bodyPr/>
        <a:lstStyle/>
        <a:p>
          <a:endParaRPr lang="ru-RU"/>
        </a:p>
      </dgm:t>
    </dgm:pt>
    <dgm:pt modelId="{A217775A-D2F4-4A5B-A744-642FC5C92341}" type="sibTrans" cxnId="{61F08280-AFCD-4AA0-91EE-962635200B1A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75FDB18-EC5A-467A-B17B-AB2BE21B43CA}">
      <dgm:prSet custT="1"/>
      <dgm:spPr/>
      <dgm:t>
        <a:bodyPr/>
        <a:lstStyle/>
        <a:p>
          <a:r>
            <a:rPr lang="ru-RU" sz="24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Другое проявление пластичности - </a:t>
          </a:r>
          <a:r>
            <a:rPr lang="ru-RU" sz="2400" b="1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подражание. </a:t>
          </a:r>
          <a:endParaRPr lang="ru-RU" sz="2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82557A-54F4-471A-A82B-047474F45417}" type="parTrans" cxnId="{81A39F86-2984-4BB4-AB32-E81F98BA72A1}">
      <dgm:prSet/>
      <dgm:spPr/>
      <dgm:t>
        <a:bodyPr/>
        <a:lstStyle/>
        <a:p>
          <a:endParaRPr lang="ru-RU"/>
        </a:p>
      </dgm:t>
    </dgm:pt>
    <dgm:pt modelId="{C52FF380-CAF3-42AB-AF1A-79E40B846F22}" type="sibTrans" cxnId="{81A39F86-2984-4BB4-AB32-E81F98BA72A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819FF90-9583-44CC-BFAD-5D4FBE5048F9}" type="pres">
      <dgm:prSet presAssocID="{661FA6EF-A68B-4A40-92E5-94B078A3B27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BCFE3E-B791-4EDE-A8B7-6394F4515504}" type="pres">
      <dgm:prSet presAssocID="{A149D20A-0EFB-4500-A9FA-AEF308803E9B}" presName="node" presStyleLbl="node1" presStyleIdx="0" presStyleCnt="3" custScaleX="240403" custRadScaleRad="87184" custRadScaleInc="-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E94611-8814-48C9-9827-1EFBD86596C5}" type="pres">
      <dgm:prSet presAssocID="{29344124-3494-41AC-B890-040F1D0D45B9}" presName="sibTrans" presStyleLbl="sibTrans2D1" presStyleIdx="0" presStyleCnt="3" custScaleX="115125" custLinFactNeighborX="80268" custLinFactNeighborY="-4799"/>
      <dgm:spPr/>
      <dgm:t>
        <a:bodyPr/>
        <a:lstStyle/>
        <a:p>
          <a:endParaRPr lang="ru-RU"/>
        </a:p>
      </dgm:t>
    </dgm:pt>
    <dgm:pt modelId="{436A9C5B-9975-4B0C-BB57-D593507B5E5A}" type="pres">
      <dgm:prSet presAssocID="{29344124-3494-41AC-B890-040F1D0D45B9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83CA7587-F35B-480D-8EEB-0868E64C9B5A}" type="pres">
      <dgm:prSet presAssocID="{78E5120A-12DB-470B-AA76-A1E67C9DF140}" presName="node" presStyleLbl="node1" presStyleIdx="1" presStyleCnt="3" custScaleX="143335" custScaleY="208641" custRadScaleRad="108590" custRadScaleInc="-24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42048-BE0D-4E0F-8171-A3D9A97C0148}" type="pres">
      <dgm:prSet presAssocID="{A217775A-D2F4-4A5B-A744-642FC5C92341}" presName="sibTrans" presStyleLbl="sibTrans2D1" presStyleIdx="1" presStyleCnt="3" custAng="135804" custScaleX="213686"/>
      <dgm:spPr/>
      <dgm:t>
        <a:bodyPr/>
        <a:lstStyle/>
        <a:p>
          <a:endParaRPr lang="ru-RU"/>
        </a:p>
      </dgm:t>
    </dgm:pt>
    <dgm:pt modelId="{6FED6494-31BB-4AB6-ABC4-D7EB48B4A1BF}" type="pres">
      <dgm:prSet presAssocID="{A217775A-D2F4-4A5B-A744-642FC5C92341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C92AE9D-5D9A-4B0A-A721-42C8313C42E2}" type="pres">
      <dgm:prSet presAssocID="{075FDB18-EC5A-467A-B17B-AB2BE21B43CA}" presName="node" presStyleLbl="node1" presStyleIdx="2" presStyleCnt="3" custScaleX="95026" custScaleY="153093" custRadScaleRad="131277" custRadScaleInc="22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C4A50-86D4-40D9-96EC-7EAA617606EB}" type="pres">
      <dgm:prSet presAssocID="{C52FF380-CAF3-42AB-AF1A-79E40B846F22}" presName="sibTrans" presStyleLbl="sibTrans2D1" presStyleIdx="2" presStyleCnt="3" custScaleX="179005" custLinFactX="-24319" custLinFactNeighborX="-100000" custLinFactNeighborY="13169"/>
      <dgm:spPr/>
      <dgm:t>
        <a:bodyPr/>
        <a:lstStyle/>
        <a:p>
          <a:endParaRPr lang="ru-RU"/>
        </a:p>
      </dgm:t>
    </dgm:pt>
    <dgm:pt modelId="{3E013705-D33D-4BE3-AB67-646B53EC0E88}" type="pres">
      <dgm:prSet presAssocID="{C52FF380-CAF3-42AB-AF1A-79E40B846F22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9B4964FC-0AFA-4E95-B4FE-E76A4DFFCBBB}" type="presOf" srcId="{78E5120A-12DB-470B-AA76-A1E67C9DF140}" destId="{83CA7587-F35B-480D-8EEB-0868E64C9B5A}" srcOrd="0" destOrd="0" presId="urn:microsoft.com/office/officeart/2005/8/layout/cycle7"/>
    <dgm:cxn modelId="{61F08280-AFCD-4AA0-91EE-962635200B1A}" srcId="{661FA6EF-A68B-4A40-92E5-94B078A3B27C}" destId="{78E5120A-12DB-470B-AA76-A1E67C9DF140}" srcOrd="1" destOrd="0" parTransId="{73ECCF77-3DAA-4FEE-883E-E7924712F7D9}" sibTransId="{A217775A-D2F4-4A5B-A744-642FC5C92341}"/>
    <dgm:cxn modelId="{315C7EC9-DC8D-49C5-9904-6D6E3DC42FD9}" type="presOf" srcId="{661FA6EF-A68B-4A40-92E5-94B078A3B27C}" destId="{8819FF90-9583-44CC-BFAD-5D4FBE5048F9}" srcOrd="0" destOrd="0" presId="urn:microsoft.com/office/officeart/2005/8/layout/cycle7"/>
    <dgm:cxn modelId="{3ED0C318-42FC-49C4-A05B-35B23B9421BC}" type="presOf" srcId="{A217775A-D2F4-4A5B-A744-642FC5C92341}" destId="{7BF42048-BE0D-4E0F-8171-A3D9A97C0148}" srcOrd="0" destOrd="0" presId="urn:microsoft.com/office/officeart/2005/8/layout/cycle7"/>
    <dgm:cxn modelId="{52FDE1C7-8762-46FF-83B3-CA4160E11549}" type="presOf" srcId="{075FDB18-EC5A-467A-B17B-AB2BE21B43CA}" destId="{2C92AE9D-5D9A-4B0A-A721-42C8313C42E2}" srcOrd="0" destOrd="0" presId="urn:microsoft.com/office/officeart/2005/8/layout/cycle7"/>
    <dgm:cxn modelId="{C975DA5C-7206-4269-8CF8-09A5320F251C}" type="presOf" srcId="{C52FF380-CAF3-42AB-AF1A-79E40B846F22}" destId="{85AC4A50-86D4-40D9-96EC-7EAA617606EB}" srcOrd="0" destOrd="0" presId="urn:microsoft.com/office/officeart/2005/8/layout/cycle7"/>
    <dgm:cxn modelId="{B5B2DDD6-DBAF-41CF-ACF2-72ECF10CDF76}" type="presOf" srcId="{A217775A-D2F4-4A5B-A744-642FC5C92341}" destId="{6FED6494-31BB-4AB6-ABC4-D7EB48B4A1BF}" srcOrd="1" destOrd="0" presId="urn:microsoft.com/office/officeart/2005/8/layout/cycle7"/>
    <dgm:cxn modelId="{2B0C36AB-6BEA-43EA-B783-299DCDEDA719}" srcId="{661FA6EF-A68B-4A40-92E5-94B078A3B27C}" destId="{A149D20A-0EFB-4500-A9FA-AEF308803E9B}" srcOrd="0" destOrd="0" parTransId="{481FD9E2-BB5F-4B9A-AF20-C37D68B426D5}" sibTransId="{29344124-3494-41AC-B890-040F1D0D45B9}"/>
    <dgm:cxn modelId="{7E33E42E-3110-49BC-9520-73D82A7C5ACD}" type="presOf" srcId="{C52FF380-CAF3-42AB-AF1A-79E40B846F22}" destId="{3E013705-D33D-4BE3-AB67-646B53EC0E88}" srcOrd="1" destOrd="0" presId="urn:microsoft.com/office/officeart/2005/8/layout/cycle7"/>
    <dgm:cxn modelId="{32A1CAED-4686-4341-88BC-072367258EC0}" type="presOf" srcId="{29344124-3494-41AC-B890-040F1D0D45B9}" destId="{436A9C5B-9975-4B0C-BB57-D593507B5E5A}" srcOrd="1" destOrd="0" presId="urn:microsoft.com/office/officeart/2005/8/layout/cycle7"/>
    <dgm:cxn modelId="{6ECE50FD-D6AA-42C7-804F-67169682145D}" type="presOf" srcId="{A149D20A-0EFB-4500-A9FA-AEF308803E9B}" destId="{BABCFE3E-B791-4EDE-A8B7-6394F4515504}" srcOrd="0" destOrd="0" presId="urn:microsoft.com/office/officeart/2005/8/layout/cycle7"/>
    <dgm:cxn modelId="{81A39F86-2984-4BB4-AB32-E81F98BA72A1}" srcId="{661FA6EF-A68B-4A40-92E5-94B078A3B27C}" destId="{075FDB18-EC5A-467A-B17B-AB2BE21B43CA}" srcOrd="2" destOrd="0" parTransId="{4C82557A-54F4-471A-A82B-047474F45417}" sibTransId="{C52FF380-CAF3-42AB-AF1A-79E40B846F22}"/>
    <dgm:cxn modelId="{97EC4941-18F3-42F8-B904-DB6CFD5ED9C1}" type="presOf" srcId="{29344124-3494-41AC-B890-040F1D0D45B9}" destId="{32E94611-8814-48C9-9827-1EFBD86596C5}" srcOrd="0" destOrd="0" presId="urn:microsoft.com/office/officeart/2005/8/layout/cycle7"/>
    <dgm:cxn modelId="{5CD2AA78-57C8-484C-8E2B-F5AC1E18CA39}" type="presParOf" srcId="{8819FF90-9583-44CC-BFAD-5D4FBE5048F9}" destId="{BABCFE3E-B791-4EDE-A8B7-6394F4515504}" srcOrd="0" destOrd="0" presId="urn:microsoft.com/office/officeart/2005/8/layout/cycle7"/>
    <dgm:cxn modelId="{A62B75F3-593B-4E8D-A282-9608A045AA3E}" type="presParOf" srcId="{8819FF90-9583-44CC-BFAD-5D4FBE5048F9}" destId="{32E94611-8814-48C9-9827-1EFBD86596C5}" srcOrd="1" destOrd="0" presId="urn:microsoft.com/office/officeart/2005/8/layout/cycle7"/>
    <dgm:cxn modelId="{FF47FA77-706B-42DD-8804-0AB1BF665C55}" type="presParOf" srcId="{32E94611-8814-48C9-9827-1EFBD86596C5}" destId="{436A9C5B-9975-4B0C-BB57-D593507B5E5A}" srcOrd="0" destOrd="0" presId="urn:microsoft.com/office/officeart/2005/8/layout/cycle7"/>
    <dgm:cxn modelId="{B0D635B8-6C23-48F3-8CE2-25C5B1513672}" type="presParOf" srcId="{8819FF90-9583-44CC-BFAD-5D4FBE5048F9}" destId="{83CA7587-F35B-480D-8EEB-0868E64C9B5A}" srcOrd="2" destOrd="0" presId="urn:microsoft.com/office/officeart/2005/8/layout/cycle7"/>
    <dgm:cxn modelId="{FB6CBE3F-A35C-4329-A029-D6A97574A688}" type="presParOf" srcId="{8819FF90-9583-44CC-BFAD-5D4FBE5048F9}" destId="{7BF42048-BE0D-4E0F-8171-A3D9A97C0148}" srcOrd="3" destOrd="0" presId="urn:microsoft.com/office/officeart/2005/8/layout/cycle7"/>
    <dgm:cxn modelId="{B3CD0FEF-AB53-4F17-B990-EC2921F20401}" type="presParOf" srcId="{7BF42048-BE0D-4E0F-8171-A3D9A97C0148}" destId="{6FED6494-31BB-4AB6-ABC4-D7EB48B4A1BF}" srcOrd="0" destOrd="0" presId="urn:microsoft.com/office/officeart/2005/8/layout/cycle7"/>
    <dgm:cxn modelId="{0DD4A5C7-C475-43AE-94B9-855D72C3A905}" type="presParOf" srcId="{8819FF90-9583-44CC-BFAD-5D4FBE5048F9}" destId="{2C92AE9D-5D9A-4B0A-A721-42C8313C42E2}" srcOrd="4" destOrd="0" presId="urn:microsoft.com/office/officeart/2005/8/layout/cycle7"/>
    <dgm:cxn modelId="{05B5E6F0-96F6-4BF3-B109-08BBF1EC3164}" type="presParOf" srcId="{8819FF90-9583-44CC-BFAD-5D4FBE5048F9}" destId="{85AC4A50-86D4-40D9-96EC-7EAA617606EB}" srcOrd="5" destOrd="0" presId="urn:microsoft.com/office/officeart/2005/8/layout/cycle7"/>
    <dgm:cxn modelId="{374F0654-A933-4F1F-82B9-5622AEF5A29D}" type="presParOf" srcId="{85AC4A50-86D4-40D9-96EC-7EAA617606EB}" destId="{3E013705-D33D-4BE3-AB67-646B53EC0E8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7394D5-97DD-48B3-BD8A-EEDDF18AA58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7EF464-68F6-4AF9-842A-823F97F75F5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Ведущей деятельностью дошкольника является игра 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своеобразный способ переработки полученных из окружающей жизни впечатлений. </a:t>
          </a:r>
          <a:endParaRPr lang="ru-RU" sz="2400" dirty="0"/>
        </a:p>
      </dgm:t>
    </dgm:pt>
    <dgm:pt modelId="{BD30F24A-6B84-48CA-A8DB-9632A590FA78}" type="parTrans" cxnId="{A5AC4FAC-67C1-48BD-83CC-C441E90DBCD4}">
      <dgm:prSet/>
      <dgm:spPr/>
      <dgm:t>
        <a:bodyPr/>
        <a:lstStyle/>
        <a:p>
          <a:endParaRPr lang="ru-RU"/>
        </a:p>
      </dgm:t>
    </dgm:pt>
    <dgm:pt modelId="{7E44DBB5-4B45-41BF-A80C-DE60616F505A}" type="sibTrans" cxnId="{A5AC4FAC-67C1-48BD-83CC-C441E90DBCD4}">
      <dgm:prSet/>
      <dgm:spPr>
        <a:solidFill>
          <a:srgbClr val="00B050">
            <a:alpha val="90000"/>
          </a:srgbClr>
        </a:solidFill>
      </dgm:spPr>
      <dgm:t>
        <a:bodyPr/>
        <a:lstStyle/>
        <a:p>
          <a:endParaRPr lang="ru-RU"/>
        </a:p>
      </dgm:t>
    </dgm:pt>
    <dgm:pt modelId="{335B0884-568C-43EA-B7EA-7D987FCDAAD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значимость 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игры заключается в том, что в процессе общения со сверстниками у ребенка формируются навыки взаимодействия.</a:t>
          </a:r>
          <a:endParaRPr lang="ru-RU" sz="2400" dirty="0"/>
        </a:p>
      </dgm:t>
    </dgm:pt>
    <dgm:pt modelId="{B3903426-35AD-4B46-8219-98DEDE842B9C}" type="parTrans" cxnId="{745F5D45-3EDB-4574-9BB2-3C91C9816BF7}">
      <dgm:prSet/>
      <dgm:spPr/>
      <dgm:t>
        <a:bodyPr/>
        <a:lstStyle/>
        <a:p>
          <a:endParaRPr lang="ru-RU"/>
        </a:p>
      </dgm:t>
    </dgm:pt>
    <dgm:pt modelId="{FD389871-3D00-48CF-87BD-AEA44065FDE7}" type="sibTrans" cxnId="{745F5D45-3EDB-4574-9BB2-3C91C9816BF7}">
      <dgm:prSet/>
      <dgm:spPr>
        <a:solidFill>
          <a:srgbClr val="00B050">
            <a:alpha val="90000"/>
          </a:srgbClr>
        </a:solidFill>
      </dgm:spPr>
      <dgm:t>
        <a:bodyPr/>
        <a:lstStyle/>
        <a:p>
          <a:endParaRPr lang="ru-RU"/>
        </a:p>
      </dgm:t>
    </dgm:pt>
    <dgm:pt modelId="{B2836AD9-0F2F-422A-8CF8-7B391286B76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Наряду с игровой у дошкольника формируются разные виды художественной и трудовой деятельности.</a:t>
          </a:r>
          <a:endParaRPr lang="ru-RU" sz="2400" dirty="0">
            <a:solidFill>
              <a:schemeClr val="tx1"/>
            </a:solidFill>
          </a:endParaRPr>
        </a:p>
      </dgm:t>
    </dgm:pt>
    <dgm:pt modelId="{0CC4C323-14BE-44F2-8B37-9ADEAFE2EA7E}" type="parTrans" cxnId="{735E787C-7475-4499-97E5-4E4E0C3966DC}">
      <dgm:prSet/>
      <dgm:spPr/>
      <dgm:t>
        <a:bodyPr/>
        <a:lstStyle/>
        <a:p>
          <a:endParaRPr lang="ru-RU"/>
        </a:p>
      </dgm:t>
    </dgm:pt>
    <dgm:pt modelId="{1CB8F764-9129-4285-884E-937F4E7DF981}" type="sibTrans" cxnId="{735E787C-7475-4499-97E5-4E4E0C3966DC}">
      <dgm:prSet/>
      <dgm:spPr>
        <a:solidFill>
          <a:srgbClr val="00B050">
            <a:alpha val="90000"/>
          </a:srgbClr>
        </a:solidFill>
      </dgm:spPr>
      <dgm:t>
        <a:bodyPr/>
        <a:lstStyle/>
        <a:p>
          <a:endParaRPr lang="ru-RU"/>
        </a:p>
      </dgm:t>
    </dgm:pt>
    <dgm:pt modelId="{9B31359A-961C-4D4A-AE99-59BA8B4AF921}">
      <dgm:prSet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дошкольном возрасте дети накапливают первый опыт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нравственного поведения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dirty="0"/>
        </a:p>
      </dgm:t>
    </dgm:pt>
    <dgm:pt modelId="{B5170279-74AC-4FDD-853A-E3CCE3803292}" type="parTrans" cxnId="{8DE9862F-B2E6-42F1-97AD-899EC663B96E}">
      <dgm:prSet/>
      <dgm:spPr/>
      <dgm:t>
        <a:bodyPr/>
        <a:lstStyle/>
        <a:p>
          <a:endParaRPr lang="ru-RU"/>
        </a:p>
      </dgm:t>
    </dgm:pt>
    <dgm:pt modelId="{6AC917D9-A75E-4CB2-81C0-1FEDAF69C42A}" type="sibTrans" cxnId="{8DE9862F-B2E6-42F1-97AD-899EC663B96E}">
      <dgm:prSet/>
      <dgm:spPr>
        <a:solidFill>
          <a:srgbClr val="00B050">
            <a:alpha val="90000"/>
          </a:srgbClr>
        </a:solidFill>
      </dgm:spPr>
      <dgm:t>
        <a:bodyPr/>
        <a:lstStyle/>
        <a:p>
          <a:endParaRPr lang="ru-RU"/>
        </a:p>
      </dgm:t>
    </dgm:pt>
    <dgm:pt modelId="{3FAD12C6-3202-4B47-A672-CFC59648627C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 6—7 годам формируется готовность к систематическому обучению в школе.</a:t>
          </a: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BF83CB6-65FB-4A65-AB15-C62672E7F9A3}" type="parTrans" cxnId="{C9120526-9C74-442B-BBC3-DF66F7D062DD}">
      <dgm:prSet/>
      <dgm:spPr/>
      <dgm:t>
        <a:bodyPr/>
        <a:lstStyle/>
        <a:p>
          <a:endParaRPr lang="ru-RU"/>
        </a:p>
      </dgm:t>
    </dgm:pt>
    <dgm:pt modelId="{2BC9B856-E7E5-401E-9D1B-9170304790A9}" type="sibTrans" cxnId="{C9120526-9C74-442B-BBC3-DF66F7D062DD}">
      <dgm:prSet/>
      <dgm:spPr/>
      <dgm:t>
        <a:bodyPr/>
        <a:lstStyle/>
        <a:p>
          <a:endParaRPr lang="ru-RU"/>
        </a:p>
      </dgm:t>
    </dgm:pt>
    <dgm:pt modelId="{C10D8CBC-B3EC-4115-BABA-8DD3733BD35B}" type="pres">
      <dgm:prSet presAssocID="{3D7394D5-97DD-48B3-BD8A-EEDDF18AA58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757868-7E85-46BD-8256-3761B63E26B6}" type="pres">
      <dgm:prSet presAssocID="{3D7394D5-97DD-48B3-BD8A-EEDDF18AA583}" presName="dummyMaxCanvas" presStyleCnt="0">
        <dgm:presLayoutVars/>
      </dgm:prSet>
      <dgm:spPr/>
    </dgm:pt>
    <dgm:pt modelId="{1ACBF756-45DD-4B5D-8C4B-9598D51DF618}" type="pres">
      <dgm:prSet presAssocID="{3D7394D5-97DD-48B3-BD8A-EEDDF18AA583}" presName="FiveNodes_1" presStyleLbl="node1" presStyleIdx="0" presStyleCnt="5" custScaleX="128870" custLinFactNeighborX="14967" custLinFactNeighborY="5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F3355-A7AC-4354-99FE-C188CF8C47AA}" type="pres">
      <dgm:prSet presAssocID="{3D7394D5-97DD-48B3-BD8A-EEDDF18AA583}" presName="FiveNodes_2" presStyleLbl="node1" presStyleIdx="1" presStyleCnt="5" custScaleX="97967" custScaleY="123219" custLinFactNeighborX="7451" custLinFactNeighborY="22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DBFCC7-0C65-4FD3-968F-ED2CC87F0960}" type="pres">
      <dgm:prSet presAssocID="{3D7394D5-97DD-48B3-BD8A-EEDDF18AA583}" presName="FiveNodes_3" presStyleLbl="node1" presStyleIdx="2" presStyleCnt="5" custScaleX="110645" custScaleY="88131" custLinFactNeighborX="-1033" custLinFactNeighborY="28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695B24-917B-4F93-88E9-FB4EE7B31510}" type="pres">
      <dgm:prSet presAssocID="{3D7394D5-97DD-48B3-BD8A-EEDDF18AA583}" presName="FiveNodes_4" presStyleLbl="node1" presStyleIdx="3" presStyleCnt="5" custScaleX="112742" custScaleY="78024" custLinFactNeighborX="-9645" custLinFactNeighborY="152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8FB78-9159-4322-804E-F919AF20A659}" type="pres">
      <dgm:prSet presAssocID="{3D7394D5-97DD-48B3-BD8A-EEDDF18AA583}" presName="FiveNodes_5" presStyleLbl="node1" presStyleIdx="4" presStyleCnt="5" custScaleX="112901" custScaleY="68909" custLinFactNeighborX="-13839" custLinFactNeighborY="-23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975D6-D9CB-4292-AFBA-682690C69638}" type="pres">
      <dgm:prSet presAssocID="{3D7394D5-97DD-48B3-BD8A-EEDDF18AA583}" presName="FiveConn_1-2" presStyleLbl="fgAccFollowNode1" presStyleIdx="0" presStyleCnt="4" custLinFactNeighborX="49870" custLinFactNeighborY="6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E48CB1-2804-41EE-B242-BAEDB82FF924}" type="pres">
      <dgm:prSet presAssocID="{3D7394D5-97DD-48B3-BD8A-EEDDF18AA583}" presName="FiveConn_2-3" presStyleLbl="fgAccFollowNode1" presStyleIdx="1" presStyleCnt="4" custLinFactNeighborX="82150" custLinFactNeighborY="410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E9ECD-E17A-4D79-9D71-F682386A9683}" type="pres">
      <dgm:prSet presAssocID="{3D7394D5-97DD-48B3-BD8A-EEDDF18AA583}" presName="FiveConn_3-4" presStyleLbl="fgAccFollowNode1" presStyleIdx="2" presStyleCnt="4" custLinFactNeighborX="-45800" custLinFactNeighborY="418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6E765-3D17-456E-BBAE-14BDA308FF2F}" type="pres">
      <dgm:prSet presAssocID="{3D7394D5-97DD-48B3-BD8A-EEDDF18AA58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8F40A-B73E-4ABC-A5B9-9610988AF408}" type="pres">
      <dgm:prSet presAssocID="{3D7394D5-97DD-48B3-BD8A-EEDDF18AA58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C5954-F637-4E30-8021-A84B0D889BAD}" type="pres">
      <dgm:prSet presAssocID="{3D7394D5-97DD-48B3-BD8A-EEDDF18AA58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B1EA3-7ACD-4BB8-82B4-90F9C5A64648}" type="pres">
      <dgm:prSet presAssocID="{3D7394D5-97DD-48B3-BD8A-EEDDF18AA58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AD440B-A7FA-4080-BAEF-3C15544DA84C}" type="pres">
      <dgm:prSet presAssocID="{3D7394D5-97DD-48B3-BD8A-EEDDF18AA58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7AA5EA-0EAC-4FD9-A5A2-189C655569ED}" type="pres">
      <dgm:prSet presAssocID="{3D7394D5-97DD-48B3-BD8A-EEDDF18AA58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9439A6-92B6-40B1-A3C0-7872FB27F5F1}" type="presOf" srcId="{335B0884-568C-43EA-B7EA-7D987FCDAADD}" destId="{0E0C5954-F637-4E30-8021-A84B0D889BAD}" srcOrd="1" destOrd="0" presId="urn:microsoft.com/office/officeart/2005/8/layout/vProcess5"/>
    <dgm:cxn modelId="{58BFC14D-F604-4A63-9D95-F6E63A636B04}" type="presOf" srcId="{1CB8F764-9129-4285-884E-937F4E7DF981}" destId="{B8EE9ECD-E17A-4D79-9D71-F682386A9683}" srcOrd="0" destOrd="0" presId="urn:microsoft.com/office/officeart/2005/8/layout/vProcess5"/>
    <dgm:cxn modelId="{57B995DF-94CD-4D5B-BE71-8B74BF105F89}" type="presOf" srcId="{FD389871-3D00-48CF-87BD-AEA44065FDE7}" destId="{D0E48CB1-2804-41EE-B242-BAEDB82FF924}" srcOrd="0" destOrd="0" presId="urn:microsoft.com/office/officeart/2005/8/layout/vProcess5"/>
    <dgm:cxn modelId="{82115423-554D-4FEC-AEAF-4EDE69C9BC13}" type="presOf" srcId="{335B0884-568C-43EA-B7EA-7D987FCDAADD}" destId="{339F3355-A7AC-4354-99FE-C188CF8C47AA}" srcOrd="0" destOrd="0" presId="urn:microsoft.com/office/officeart/2005/8/layout/vProcess5"/>
    <dgm:cxn modelId="{8DE9862F-B2E6-42F1-97AD-899EC663B96E}" srcId="{3D7394D5-97DD-48B3-BD8A-EEDDF18AA583}" destId="{9B31359A-961C-4D4A-AE99-59BA8B4AF921}" srcOrd="3" destOrd="0" parTransId="{B5170279-74AC-4FDD-853A-E3CCE3803292}" sibTransId="{6AC917D9-A75E-4CB2-81C0-1FEDAF69C42A}"/>
    <dgm:cxn modelId="{62A312E0-4097-45F3-B20B-99A8A0077DEA}" type="presOf" srcId="{7E44DBB5-4B45-41BF-A80C-DE60616F505A}" destId="{700975D6-D9CB-4292-AFBA-682690C69638}" srcOrd="0" destOrd="0" presId="urn:microsoft.com/office/officeart/2005/8/layout/vProcess5"/>
    <dgm:cxn modelId="{C6432AA8-275B-4B2B-9986-63C7A6044F3B}" type="presOf" srcId="{D27EF464-68F6-4AF9-842A-823F97F75F51}" destId="{7DB8F40A-B73E-4ABC-A5B9-9610988AF408}" srcOrd="1" destOrd="0" presId="urn:microsoft.com/office/officeart/2005/8/layout/vProcess5"/>
    <dgm:cxn modelId="{3709AE7E-8D39-409A-B893-5B17B3228472}" type="presOf" srcId="{9B31359A-961C-4D4A-AE99-59BA8B4AF921}" destId="{23AD440B-A7FA-4080-BAEF-3C15544DA84C}" srcOrd="1" destOrd="0" presId="urn:microsoft.com/office/officeart/2005/8/layout/vProcess5"/>
    <dgm:cxn modelId="{2FF5C772-7903-4D0B-B9EB-E119B1276B2B}" type="presOf" srcId="{3FAD12C6-3202-4B47-A672-CFC59648627C}" destId="{2318FB78-9159-4322-804E-F919AF20A659}" srcOrd="0" destOrd="0" presId="urn:microsoft.com/office/officeart/2005/8/layout/vProcess5"/>
    <dgm:cxn modelId="{6D4EECC0-8E73-4055-AA22-A27744B0210F}" type="presOf" srcId="{9B31359A-961C-4D4A-AE99-59BA8B4AF921}" destId="{C7695B24-917B-4F93-88E9-FB4EE7B31510}" srcOrd="0" destOrd="0" presId="urn:microsoft.com/office/officeart/2005/8/layout/vProcess5"/>
    <dgm:cxn modelId="{745F5D45-3EDB-4574-9BB2-3C91C9816BF7}" srcId="{3D7394D5-97DD-48B3-BD8A-EEDDF18AA583}" destId="{335B0884-568C-43EA-B7EA-7D987FCDAADD}" srcOrd="1" destOrd="0" parTransId="{B3903426-35AD-4B46-8219-98DEDE842B9C}" sibTransId="{FD389871-3D00-48CF-87BD-AEA44065FDE7}"/>
    <dgm:cxn modelId="{7FB4A303-D294-43B0-A81F-077EBA208123}" type="presOf" srcId="{B2836AD9-0F2F-422A-8CF8-7B391286B760}" destId="{07FB1EA3-7ACD-4BB8-82B4-90F9C5A64648}" srcOrd="1" destOrd="0" presId="urn:microsoft.com/office/officeart/2005/8/layout/vProcess5"/>
    <dgm:cxn modelId="{A5AC4FAC-67C1-48BD-83CC-C441E90DBCD4}" srcId="{3D7394D5-97DD-48B3-BD8A-EEDDF18AA583}" destId="{D27EF464-68F6-4AF9-842A-823F97F75F51}" srcOrd="0" destOrd="0" parTransId="{BD30F24A-6B84-48CA-A8DB-9632A590FA78}" sibTransId="{7E44DBB5-4B45-41BF-A80C-DE60616F505A}"/>
    <dgm:cxn modelId="{735E787C-7475-4499-97E5-4E4E0C3966DC}" srcId="{3D7394D5-97DD-48B3-BD8A-EEDDF18AA583}" destId="{B2836AD9-0F2F-422A-8CF8-7B391286B760}" srcOrd="2" destOrd="0" parTransId="{0CC4C323-14BE-44F2-8B37-9ADEAFE2EA7E}" sibTransId="{1CB8F764-9129-4285-884E-937F4E7DF981}"/>
    <dgm:cxn modelId="{57B1B829-760F-4C72-B74E-008C1BC7DDB5}" type="presOf" srcId="{3D7394D5-97DD-48B3-BD8A-EEDDF18AA583}" destId="{C10D8CBC-B3EC-4115-BABA-8DD3733BD35B}" srcOrd="0" destOrd="0" presId="urn:microsoft.com/office/officeart/2005/8/layout/vProcess5"/>
    <dgm:cxn modelId="{A67FD851-2AC5-4B6D-8447-E1A891307822}" type="presOf" srcId="{3FAD12C6-3202-4B47-A672-CFC59648627C}" destId="{F87AA5EA-0EAC-4FD9-A5A2-189C655569ED}" srcOrd="1" destOrd="0" presId="urn:microsoft.com/office/officeart/2005/8/layout/vProcess5"/>
    <dgm:cxn modelId="{A1908F55-33D2-47E4-B421-BCB436319DE7}" type="presOf" srcId="{D27EF464-68F6-4AF9-842A-823F97F75F51}" destId="{1ACBF756-45DD-4B5D-8C4B-9598D51DF618}" srcOrd="0" destOrd="0" presId="urn:microsoft.com/office/officeart/2005/8/layout/vProcess5"/>
    <dgm:cxn modelId="{B9965A3E-63BD-43A4-8B10-997C64A01439}" type="presOf" srcId="{B2836AD9-0F2F-422A-8CF8-7B391286B760}" destId="{1DDBFCC7-0C65-4FD3-968F-ED2CC87F0960}" srcOrd="0" destOrd="0" presId="urn:microsoft.com/office/officeart/2005/8/layout/vProcess5"/>
    <dgm:cxn modelId="{789512B6-5A13-4EAB-AED5-6F4C09592145}" type="presOf" srcId="{6AC917D9-A75E-4CB2-81C0-1FEDAF69C42A}" destId="{3746E765-3D17-456E-BBAE-14BDA308FF2F}" srcOrd="0" destOrd="0" presId="urn:microsoft.com/office/officeart/2005/8/layout/vProcess5"/>
    <dgm:cxn modelId="{C9120526-9C74-442B-BBC3-DF66F7D062DD}" srcId="{3D7394D5-97DD-48B3-BD8A-EEDDF18AA583}" destId="{3FAD12C6-3202-4B47-A672-CFC59648627C}" srcOrd="4" destOrd="0" parTransId="{3BF83CB6-65FB-4A65-AB15-C62672E7F9A3}" sibTransId="{2BC9B856-E7E5-401E-9D1B-9170304790A9}"/>
    <dgm:cxn modelId="{AA4E1883-EF5F-4BD7-AFCE-B0674035D4D4}" type="presParOf" srcId="{C10D8CBC-B3EC-4115-BABA-8DD3733BD35B}" destId="{5B757868-7E85-46BD-8256-3761B63E26B6}" srcOrd="0" destOrd="0" presId="urn:microsoft.com/office/officeart/2005/8/layout/vProcess5"/>
    <dgm:cxn modelId="{56BFE707-0D64-4D2F-95AD-EAFCC0140749}" type="presParOf" srcId="{C10D8CBC-B3EC-4115-BABA-8DD3733BD35B}" destId="{1ACBF756-45DD-4B5D-8C4B-9598D51DF618}" srcOrd="1" destOrd="0" presId="urn:microsoft.com/office/officeart/2005/8/layout/vProcess5"/>
    <dgm:cxn modelId="{988C1210-C488-430A-A6A7-300723FF9003}" type="presParOf" srcId="{C10D8CBC-B3EC-4115-BABA-8DD3733BD35B}" destId="{339F3355-A7AC-4354-99FE-C188CF8C47AA}" srcOrd="2" destOrd="0" presId="urn:microsoft.com/office/officeart/2005/8/layout/vProcess5"/>
    <dgm:cxn modelId="{106D0974-BCFF-422E-890D-7E3E0CE1C98B}" type="presParOf" srcId="{C10D8CBC-B3EC-4115-BABA-8DD3733BD35B}" destId="{1DDBFCC7-0C65-4FD3-968F-ED2CC87F0960}" srcOrd="3" destOrd="0" presId="urn:microsoft.com/office/officeart/2005/8/layout/vProcess5"/>
    <dgm:cxn modelId="{492B519D-6659-4A9D-A49B-A3A8E14C0FF1}" type="presParOf" srcId="{C10D8CBC-B3EC-4115-BABA-8DD3733BD35B}" destId="{C7695B24-917B-4F93-88E9-FB4EE7B31510}" srcOrd="4" destOrd="0" presId="urn:microsoft.com/office/officeart/2005/8/layout/vProcess5"/>
    <dgm:cxn modelId="{8AABC1D1-34E9-45DB-846A-681DBCA1EC66}" type="presParOf" srcId="{C10D8CBC-B3EC-4115-BABA-8DD3733BD35B}" destId="{2318FB78-9159-4322-804E-F919AF20A659}" srcOrd="5" destOrd="0" presId="urn:microsoft.com/office/officeart/2005/8/layout/vProcess5"/>
    <dgm:cxn modelId="{3DE6682D-D8E3-436A-BC46-DBFB048E2299}" type="presParOf" srcId="{C10D8CBC-B3EC-4115-BABA-8DD3733BD35B}" destId="{700975D6-D9CB-4292-AFBA-682690C69638}" srcOrd="6" destOrd="0" presId="urn:microsoft.com/office/officeart/2005/8/layout/vProcess5"/>
    <dgm:cxn modelId="{376E0EC3-8EF9-49C1-9359-A8BDAF80208E}" type="presParOf" srcId="{C10D8CBC-B3EC-4115-BABA-8DD3733BD35B}" destId="{D0E48CB1-2804-41EE-B242-BAEDB82FF924}" srcOrd="7" destOrd="0" presId="urn:microsoft.com/office/officeart/2005/8/layout/vProcess5"/>
    <dgm:cxn modelId="{284FD277-C65F-4A45-9F66-9AAEE1C3CBB1}" type="presParOf" srcId="{C10D8CBC-B3EC-4115-BABA-8DD3733BD35B}" destId="{B8EE9ECD-E17A-4D79-9D71-F682386A9683}" srcOrd="8" destOrd="0" presId="urn:microsoft.com/office/officeart/2005/8/layout/vProcess5"/>
    <dgm:cxn modelId="{DDFFB7C2-CF21-478A-8DEC-E4AB514AE189}" type="presParOf" srcId="{C10D8CBC-B3EC-4115-BABA-8DD3733BD35B}" destId="{3746E765-3D17-456E-BBAE-14BDA308FF2F}" srcOrd="9" destOrd="0" presId="urn:microsoft.com/office/officeart/2005/8/layout/vProcess5"/>
    <dgm:cxn modelId="{7A25AB5A-677C-4531-B6F0-ACEAAC2974D7}" type="presParOf" srcId="{C10D8CBC-B3EC-4115-BABA-8DD3733BD35B}" destId="{7DB8F40A-B73E-4ABC-A5B9-9610988AF408}" srcOrd="10" destOrd="0" presId="urn:microsoft.com/office/officeart/2005/8/layout/vProcess5"/>
    <dgm:cxn modelId="{0FFE6E3A-1484-4A3B-A3EB-3243F7705EDE}" type="presParOf" srcId="{C10D8CBC-B3EC-4115-BABA-8DD3733BD35B}" destId="{0E0C5954-F637-4E30-8021-A84B0D889BAD}" srcOrd="11" destOrd="0" presId="urn:microsoft.com/office/officeart/2005/8/layout/vProcess5"/>
    <dgm:cxn modelId="{55D1D0D3-95FE-40F9-BF3B-054AB545DC11}" type="presParOf" srcId="{C10D8CBC-B3EC-4115-BABA-8DD3733BD35B}" destId="{07FB1EA3-7ACD-4BB8-82B4-90F9C5A64648}" srcOrd="12" destOrd="0" presId="urn:microsoft.com/office/officeart/2005/8/layout/vProcess5"/>
    <dgm:cxn modelId="{C2116021-C89E-44B2-BD44-1C2F74F34D66}" type="presParOf" srcId="{C10D8CBC-B3EC-4115-BABA-8DD3733BD35B}" destId="{23AD440B-A7FA-4080-BAEF-3C15544DA84C}" srcOrd="13" destOrd="0" presId="urn:microsoft.com/office/officeart/2005/8/layout/vProcess5"/>
    <dgm:cxn modelId="{20A5769E-992F-40AB-8EE1-C0E66CBDB54B}" type="presParOf" srcId="{C10D8CBC-B3EC-4115-BABA-8DD3733BD35B}" destId="{F87AA5EA-0EAC-4FD9-A5A2-189C655569ED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2BBA6-E9F4-432B-8AFC-5045628AA202}">
      <dsp:nvSpPr>
        <dsp:cNvPr id="0" name=""/>
        <dsp:cNvSpPr/>
      </dsp:nvSpPr>
      <dsp:spPr>
        <a:xfrm>
          <a:off x="0" y="20669"/>
          <a:ext cx="8640960" cy="8032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Основной закон психического развития </a:t>
          </a:r>
          <a:r>
            <a:rPr lang="ru-RU" sz="24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Л.С.Выготский</a:t>
          </a: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формулировал следующим образом: 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9211" y="59880"/>
        <a:ext cx="8562538" cy="724810"/>
      </dsp:txXfrm>
    </dsp:sp>
    <dsp:sp modelId="{2BA7E0AA-BEF8-406F-A5A5-C45E1C08C98F}">
      <dsp:nvSpPr>
        <dsp:cNvPr id="0" name=""/>
        <dsp:cNvSpPr/>
      </dsp:nvSpPr>
      <dsp:spPr>
        <a:xfrm>
          <a:off x="0" y="823901"/>
          <a:ext cx="8640960" cy="2220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30480" rIns="170688" bIns="3048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«Силы, движущие развитие ребенка в том или ином возрасте, с неизбежностью приводят к отрицанию и разрушению самой основы развития всего возраста, с внутренней необходимостью определяя аннулирование социальной ситуации развития, окончание данной эпохи развития и переход к следующей, или высшей, возрастной ступени»</a:t>
          </a:r>
        </a:p>
      </dsp:txBody>
      <dsp:txXfrm>
        <a:off x="0" y="823901"/>
        <a:ext cx="8640960" cy="2220075"/>
      </dsp:txXfrm>
    </dsp:sp>
    <dsp:sp modelId="{A7CBEBDB-B1A7-45C6-9378-7DFC158AD4BD}">
      <dsp:nvSpPr>
        <dsp:cNvPr id="0" name=""/>
        <dsp:cNvSpPr/>
      </dsp:nvSpPr>
      <dsp:spPr>
        <a:xfrm>
          <a:off x="0" y="3043976"/>
          <a:ext cx="8640960" cy="7174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Александр Владимирович Запорожец в своих работах писал:</a:t>
          </a:r>
        </a:p>
      </dsp:txBody>
      <dsp:txXfrm>
        <a:off x="35024" y="3079000"/>
        <a:ext cx="8570912" cy="647418"/>
      </dsp:txXfrm>
    </dsp:sp>
    <dsp:sp modelId="{13FD7E99-C1ED-45E3-978D-B9CD3C1A719D}">
      <dsp:nvSpPr>
        <dsp:cNvPr id="0" name=""/>
        <dsp:cNvSpPr/>
      </dsp:nvSpPr>
      <dsp:spPr>
        <a:xfrm>
          <a:off x="0" y="3761442"/>
          <a:ext cx="8640960" cy="1891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«Переход от одного этапа развития к другому есть прежде всего переход к новой, качественно более высокой и глубокой связи ребенка и общества, частью которого он является и без связи с которым не может жить»</a:t>
          </a:r>
          <a:endParaRPr lang="ru-RU" sz="2400" i="0" kern="1200" dirty="0"/>
        </a:p>
      </dsp:txBody>
      <dsp:txXfrm>
        <a:off x="0" y="3761442"/>
        <a:ext cx="8640960" cy="1891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B81BA9-8F55-4038-8DC9-D8723AB23FC2}">
      <dsp:nvSpPr>
        <dsp:cNvPr id="0" name=""/>
        <dsp:cNvSpPr/>
      </dsp:nvSpPr>
      <dsp:spPr>
        <a:xfrm>
          <a:off x="1368150" y="59961"/>
          <a:ext cx="6138278" cy="960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 закономерность. </a:t>
          </a:r>
          <a:r>
            <a:rPr lang="ru-RU" sz="2000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ходе психического развития происходит </a:t>
          </a:r>
          <a:r>
            <a:rPr lang="ru-RU" sz="2000" b="1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дифференциация и интеграция процессов</a:t>
          </a:r>
          <a:r>
            <a:rPr lang="ru-RU" sz="2000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свойств и качеств. </a:t>
          </a:r>
        </a:p>
      </dsp:txBody>
      <dsp:txXfrm>
        <a:off x="1415023" y="106834"/>
        <a:ext cx="6044532" cy="866455"/>
      </dsp:txXfrm>
    </dsp:sp>
    <dsp:sp modelId="{A553DC17-25B5-4271-BB51-9F088D8B1689}">
      <dsp:nvSpPr>
        <dsp:cNvPr id="0" name=""/>
        <dsp:cNvSpPr/>
      </dsp:nvSpPr>
      <dsp:spPr>
        <a:xfrm>
          <a:off x="1336700" y="597426"/>
          <a:ext cx="4474680" cy="4474680"/>
        </a:xfrm>
        <a:custGeom>
          <a:avLst/>
          <a:gdLst/>
          <a:ahLst/>
          <a:cxnLst/>
          <a:rect l="0" t="0" r="0" b="0"/>
          <a:pathLst>
            <a:path>
              <a:moveTo>
                <a:pt x="3684624" y="531157"/>
              </a:moveTo>
              <a:arcTo wR="2237340" hR="2237340" stAng="18618394" swAng="819875"/>
            </a:path>
          </a:pathLst>
        </a:custGeom>
        <a:noFill/>
        <a:ln w="34925" cap="flat" cmpd="sng" algn="ctr">
          <a:solidFill>
            <a:schemeClr val="dk1"/>
          </a:solidFill>
          <a:prstDash val="solid"/>
          <a:tailEnd type="arrow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73E928C9-B469-44AD-92CF-ACBE7D2E01EC}">
      <dsp:nvSpPr>
        <dsp:cNvPr id="0" name=""/>
        <dsp:cNvSpPr/>
      </dsp:nvSpPr>
      <dsp:spPr>
        <a:xfrm>
          <a:off x="4536512" y="1664986"/>
          <a:ext cx="3806244" cy="20655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Дифференциация</a:t>
          </a:r>
          <a:r>
            <a:rPr lang="ru-RU" sz="2000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состоит в том, что они отделяются друг от друга, превращаясь в самостоятельные формы или деятельности. </a:t>
          </a:r>
          <a:endParaRPr lang="ru-RU" sz="2000" kern="1200" dirty="0"/>
        </a:p>
      </dsp:txBody>
      <dsp:txXfrm>
        <a:off x="4637345" y="1765819"/>
        <a:ext cx="3604578" cy="1863912"/>
      </dsp:txXfrm>
    </dsp:sp>
    <dsp:sp modelId="{10FC8C6E-7012-42B8-8BA2-745D47461AA7}">
      <dsp:nvSpPr>
        <dsp:cNvPr id="0" name=""/>
        <dsp:cNvSpPr/>
      </dsp:nvSpPr>
      <dsp:spPr>
        <a:xfrm>
          <a:off x="1826137" y="2145819"/>
          <a:ext cx="4474680" cy="4474680"/>
        </a:xfrm>
        <a:custGeom>
          <a:avLst/>
          <a:gdLst/>
          <a:ahLst/>
          <a:cxnLst/>
          <a:rect l="0" t="0" r="0" b="0"/>
          <a:pathLst>
            <a:path>
              <a:moveTo>
                <a:pt x="4402167" y="1672349"/>
              </a:moveTo>
              <a:arcTo wR="2237340" hR="2237340" stAng="20722372" swAng="420906"/>
            </a:path>
          </a:pathLst>
        </a:custGeom>
        <a:noFill/>
        <a:ln w="34925" cap="flat" cmpd="sng" algn="ctr">
          <a:solidFill>
            <a:schemeClr val="dk1"/>
          </a:solidFill>
          <a:prstDash val="solid"/>
          <a:tailEnd type="arrow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01C91132-2434-458C-924A-AC64366FF795}">
      <dsp:nvSpPr>
        <dsp:cNvPr id="0" name=""/>
        <dsp:cNvSpPr/>
      </dsp:nvSpPr>
      <dsp:spPr>
        <a:xfrm>
          <a:off x="3672408" y="4177257"/>
          <a:ext cx="3243156" cy="1655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Интеграция</a:t>
          </a:r>
          <a:r>
            <a:rPr lang="ru-RU" sz="2000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обеспечивает установление взаимосвязей между отдельными сторонами психики. </a:t>
          </a:r>
          <a:endParaRPr lang="ru-RU" sz="2000" kern="1200" dirty="0" smtClean="0"/>
        </a:p>
        <a:p>
          <a:pPr lvl="0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3753217" y="4258066"/>
        <a:ext cx="3081538" cy="1493772"/>
      </dsp:txXfrm>
    </dsp:sp>
    <dsp:sp modelId="{57B4F19E-80CC-4F32-8B20-386239402C85}">
      <dsp:nvSpPr>
        <dsp:cNvPr id="0" name=""/>
        <dsp:cNvSpPr/>
      </dsp:nvSpPr>
      <dsp:spPr>
        <a:xfrm>
          <a:off x="1979062" y="753102"/>
          <a:ext cx="4474680" cy="4474680"/>
        </a:xfrm>
        <a:custGeom>
          <a:avLst/>
          <a:gdLst/>
          <a:ahLst/>
          <a:cxnLst/>
          <a:rect l="0" t="0" r="0" b="0"/>
          <a:pathLst>
            <a:path>
              <a:moveTo>
                <a:pt x="1402232" y="4312981"/>
              </a:moveTo>
              <a:arcTo wR="2237340" hR="2237340" stAng="6715005" swAng="1460592"/>
            </a:path>
          </a:pathLst>
        </a:custGeom>
        <a:noFill/>
        <a:ln w="34925" cap="flat" cmpd="sng" algn="ctr">
          <a:solidFill>
            <a:schemeClr val="dk1"/>
          </a:solidFill>
          <a:prstDash val="solid"/>
          <a:tailEnd type="arrow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D807BA9E-4702-45BD-BCAE-DA295B35DB4D}">
      <dsp:nvSpPr>
        <dsp:cNvPr id="0" name=""/>
        <dsp:cNvSpPr/>
      </dsp:nvSpPr>
      <dsp:spPr>
        <a:xfrm>
          <a:off x="0" y="1737003"/>
          <a:ext cx="3702374" cy="25652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Кумуляция, </a:t>
          </a:r>
          <a:r>
            <a:rPr lang="ru-RU" sz="2000" i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предполагающая накопление отдельных показателей, подготавливающих качественные изменения в разных областях психики ребенка.</a:t>
          </a:r>
          <a:endParaRPr lang="ru-RU" sz="2000" i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5223" y="1862226"/>
        <a:ext cx="3451928" cy="2314762"/>
      </dsp:txXfrm>
    </dsp:sp>
    <dsp:sp modelId="{CEEA2BF4-585A-41B5-B3FD-C947675F99C2}">
      <dsp:nvSpPr>
        <dsp:cNvPr id="0" name=""/>
        <dsp:cNvSpPr/>
      </dsp:nvSpPr>
      <dsp:spPr>
        <a:xfrm>
          <a:off x="2831757" y="712341"/>
          <a:ext cx="4474680" cy="4474680"/>
        </a:xfrm>
        <a:custGeom>
          <a:avLst/>
          <a:gdLst/>
          <a:ahLst/>
          <a:cxnLst/>
          <a:rect l="0" t="0" r="0" b="0"/>
          <a:pathLst>
            <a:path>
              <a:moveTo>
                <a:pt x="477328" y="856018"/>
              </a:moveTo>
              <a:arcTo wR="2237340" hR="2237340" stAng="13087568" swAng="969470"/>
            </a:path>
          </a:pathLst>
        </a:custGeom>
        <a:noFill/>
        <a:ln w="34925" cap="flat" cmpd="sng" algn="ctr">
          <a:solidFill>
            <a:schemeClr val="dk1"/>
          </a:solidFill>
          <a:prstDash val="solid"/>
          <a:tailEnd type="arrow"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BCFE3E-B791-4EDE-A8B7-6394F4515504}">
      <dsp:nvSpPr>
        <dsp:cNvPr id="0" name=""/>
        <dsp:cNvSpPr/>
      </dsp:nvSpPr>
      <dsp:spPr>
        <a:xfrm>
          <a:off x="926295" y="-32891"/>
          <a:ext cx="6094160" cy="12674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Психика отличается </a:t>
          </a:r>
          <a:r>
            <a:rPr lang="ru-RU" sz="2000" b="1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пластичностью,</a:t>
          </a:r>
          <a:r>
            <a:rPr lang="ru-RU" sz="2000" kern="12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что дает возможность для ее изменения под влиянием каких-либо условий, усвоения различного опыта. </a:t>
          </a:r>
          <a:endParaRPr lang="ru-RU" sz="2000" kern="1200" dirty="0" smtClean="0"/>
        </a:p>
        <a:p>
          <a:pPr lvl="0" algn="ctr">
            <a:spcBef>
              <a:spcPct val="0"/>
            </a:spcBef>
          </a:pPr>
          <a:endParaRPr lang="ru-RU" kern="1200" dirty="0"/>
        </a:p>
      </dsp:txBody>
      <dsp:txXfrm>
        <a:off x="963418" y="4232"/>
        <a:ext cx="6019914" cy="1193242"/>
      </dsp:txXfrm>
    </dsp:sp>
    <dsp:sp modelId="{32E94611-8814-48C9-9827-1EFBD86596C5}">
      <dsp:nvSpPr>
        <dsp:cNvPr id="0" name=""/>
        <dsp:cNvSpPr/>
      </dsp:nvSpPr>
      <dsp:spPr>
        <a:xfrm rot="2866809">
          <a:off x="5133458" y="1410001"/>
          <a:ext cx="1040932" cy="443620"/>
        </a:xfrm>
        <a:prstGeom prst="left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266544" y="1498725"/>
        <a:ext cx="774760" cy="266172"/>
      </dsp:txXfrm>
    </dsp:sp>
    <dsp:sp modelId="{83CA7587-F35B-480D-8EEB-0868E64C9B5A}">
      <dsp:nvSpPr>
        <dsp:cNvPr id="0" name=""/>
        <dsp:cNvSpPr/>
      </dsp:nvSpPr>
      <dsp:spPr>
        <a:xfrm>
          <a:off x="4690924" y="2071605"/>
          <a:ext cx="3633509" cy="26445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Одно из проявлений пластичности состоит </a:t>
          </a:r>
          <a:r>
            <a:rPr lang="ru-RU" sz="2000" b="1" kern="12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компенсации </a:t>
          </a:r>
          <a:r>
            <a:rPr lang="ru-RU" sz="2000" kern="12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психических или физических функций, в случае их отсутствия или недоразвития, например при недостатках зрения, слуха, двигательных функций. </a:t>
          </a:r>
          <a:endParaRPr lang="ru-RU" sz="2400" kern="1200" dirty="0"/>
        </a:p>
      </dsp:txBody>
      <dsp:txXfrm>
        <a:off x="4768379" y="2149060"/>
        <a:ext cx="3478599" cy="2489590"/>
      </dsp:txXfrm>
    </dsp:sp>
    <dsp:sp modelId="{7BF42048-BE0D-4E0F-8171-A3D9A97C0148}">
      <dsp:nvSpPr>
        <dsp:cNvPr id="0" name=""/>
        <dsp:cNvSpPr/>
      </dsp:nvSpPr>
      <dsp:spPr>
        <a:xfrm rot="10796613">
          <a:off x="2583857" y="3291868"/>
          <a:ext cx="1932096" cy="443620"/>
        </a:xfrm>
        <a:prstGeom prst="left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716943" y="3380592"/>
        <a:ext cx="1665924" cy="266172"/>
      </dsp:txXfrm>
    </dsp:sp>
    <dsp:sp modelId="{2C92AE9D-5D9A-4B0A-A721-42C8313C42E2}">
      <dsp:nvSpPr>
        <dsp:cNvPr id="0" name=""/>
        <dsp:cNvSpPr/>
      </dsp:nvSpPr>
      <dsp:spPr>
        <a:xfrm>
          <a:off x="0" y="2638478"/>
          <a:ext cx="2408887" cy="19404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Другое проявление пластичности - </a:t>
          </a:r>
          <a:r>
            <a:rPr lang="ru-RU" sz="2400" b="1" kern="120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подражание. </a:t>
          </a:r>
          <a:endParaRPr lang="ru-RU" sz="2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833" y="2695311"/>
        <a:ext cx="2295221" cy="1826770"/>
      </dsp:txXfrm>
    </dsp:sp>
    <dsp:sp modelId="{85AC4A50-86D4-40D9-96EC-7EAA617606EB}">
      <dsp:nvSpPr>
        <dsp:cNvPr id="0" name=""/>
        <dsp:cNvSpPr/>
      </dsp:nvSpPr>
      <dsp:spPr>
        <a:xfrm rot="18757905">
          <a:off x="810461" y="1773147"/>
          <a:ext cx="1618519" cy="443620"/>
        </a:xfrm>
        <a:prstGeom prst="left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943547" y="1861871"/>
        <a:ext cx="1352347" cy="2661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/>
                <a:ea typeface="Calibri"/>
              </a:rPr>
              <a:t>Особенности психического развития в дошкольном возрасте, общие </a:t>
            </a:r>
            <a:r>
              <a:rPr lang="ru-RU" sz="3200" dirty="0" smtClean="0">
                <a:solidFill>
                  <a:schemeClr val="tx1"/>
                </a:solidFill>
                <a:latin typeface="Times New Roman"/>
                <a:ea typeface="Calibri"/>
              </a:rPr>
              <a:t>закономерности.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711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228" y="116632"/>
            <a:ext cx="7467600" cy="86409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в качестве закономерностей развития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333333"/>
                </a:solidFill>
                <a:latin typeface="Helvetica Neue"/>
              </a:rPr>
              <a:t>дошкольника можно выделить: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424936" cy="57606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смену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мышления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(наглядно-действенное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наглядно-образное           </a:t>
            </a:r>
            <a:r>
              <a:rPr lang="ru-RU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наглядно-словесное      словесно-логическое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произвольности познавательных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эмоций, воли; формирование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мотивов учебной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игры как социальной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</a:t>
            </a:r>
            <a:r>
              <a:rPr lang="ru-RU" b="1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децентрации</a:t>
            </a: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переживаний (обобщается опыт и может заранее представить и предвосхитить)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морально-нравственных норм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059832" y="1628800"/>
            <a:ext cx="5998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840252" y="126876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444208" y="1628800"/>
            <a:ext cx="39604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380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143000"/>
          </a:xfrm>
        </p:spPr>
        <p:txBody>
          <a:bodyPr/>
          <a:lstStyle/>
          <a:p>
            <a:r>
              <a:rPr lang="ru-RU" dirty="0" smtClean="0"/>
              <a:t>Задачи развития детей дошкольного возраста: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Развивать познавательные навыки и исследовательскую деятельность.</a:t>
            </a:r>
          </a:p>
          <a:p>
            <a:r>
              <a:rPr lang="ru-RU" dirty="0" smtClean="0"/>
              <a:t>Развивать художественно-эстетические навыки</a:t>
            </a:r>
          </a:p>
          <a:p>
            <a:r>
              <a:rPr lang="ru-RU" dirty="0" smtClean="0"/>
              <a:t>Развивать речевые и коммуникативные навыки</a:t>
            </a:r>
          </a:p>
          <a:p>
            <a:r>
              <a:rPr lang="ru-RU" dirty="0" smtClean="0"/>
              <a:t>Развивать сенсорное восприятие</a:t>
            </a:r>
          </a:p>
          <a:p>
            <a:r>
              <a:rPr lang="ru-RU" dirty="0" smtClean="0"/>
              <a:t>Развивать мелкую и крупную моторику</a:t>
            </a:r>
          </a:p>
          <a:p>
            <a:r>
              <a:rPr lang="ru-RU" dirty="0" smtClean="0"/>
              <a:t>Развивать мотивацию и нравственные качества</a:t>
            </a:r>
          </a:p>
          <a:p>
            <a:r>
              <a:rPr lang="ru-RU" dirty="0" smtClean="0"/>
              <a:t>Развивать эмоционально-личностные качества и психологическое благополучие</a:t>
            </a:r>
          </a:p>
          <a:p>
            <a:r>
              <a:rPr lang="ru-RU" dirty="0" smtClean="0"/>
              <a:t>Развивать навыки самообслуживания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914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Кейс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404664"/>
            <a:ext cx="8640960" cy="6192688"/>
          </a:xfrm>
        </p:spPr>
        <p:txBody>
          <a:bodyPr>
            <a:noAutofit/>
          </a:bodyPr>
          <a:lstStyle/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А. 6 лет. С 3х лет воспитывается бабушкой. У бабушки есть еще дочка 20 лет, которая живет с ними и учится в институте. У мамы мальчик ушел из дома зимой в трусах и майке в 3 года. Мальчика привел домой полицейский – знакомый бабушки. Мальчик А. это помнит (или при нем рассказывали эту историю и он запомнил) и с удовольствием об этом рассказывает. С тех пор мальчик живет с бабушкой. С недавнего времени мама снова живет с ними, вместе с годовалой дочкой. Они живут все вместе в одной комнате. </a:t>
            </a:r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саду, в группе на занятии мальчик А пристает к другим детям, пытается их ущипнуть, отвлечь, стукнуть ногой по стулу, и получает от этого удовольствие. Предлагает детям поиграть в игры: Игра кальмара (где стреляют и убивают), в Монашку (из фильма ужасов, которая убивала всех топором),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стрелялки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Из сюжетно-ролевых игр знает только игру «в доктора» и «чаепитие». Наедине занимается  спокойно и старается выполнить задания. Единственное, все время «съезжает» со стула и часто спрашивает: «Когда уже все? Я устал». Мальчик так же рассказывает, как поджег диван в квартире, так как захотелось ему пожарить шашлык, и он взял без спроса зажигалку. А дедушка (он военный) – его сильно очень ругал. Периодически  мальчик А. может просто начать бегать и кричать. Или подойти и бросить мяч, не спросив – будут ли с ним играть. После появления мамы стал часто произносить слова: девка, дрянь. Напивает песни: Алкоголичка, Пчеловод и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751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Вопросы:					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Какая основная проблема у мальчика А?</a:t>
            </a:r>
          </a:p>
          <a:p>
            <a:r>
              <a:rPr lang="ru-RU" dirty="0" smtClean="0"/>
              <a:t>2. Что поможет улучшить его эмоциональное благополучие?</a:t>
            </a:r>
          </a:p>
          <a:p>
            <a:r>
              <a:rPr lang="ru-RU" dirty="0" smtClean="0"/>
              <a:t>3. Какие провести беседы с бабушкой и мамой?</a:t>
            </a:r>
          </a:p>
          <a:p>
            <a:r>
              <a:rPr lang="ru-RU" dirty="0" smtClean="0"/>
              <a:t>4. Как помочь мальчику научиться общаться и играть с детьми в обществе (в группе, в классе)?</a:t>
            </a:r>
          </a:p>
        </p:txBody>
      </p:sp>
    </p:spTree>
    <p:extLst>
      <p:ext uri="{BB962C8B-B14F-4D97-AF65-F5344CB8AC3E}">
        <p14:creationId xmlns:p14="http://schemas.microsoft.com/office/powerpoint/2010/main" val="2207252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064896" cy="50405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Периодизация дошкольного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568952" cy="58532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 Б.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позволили составить периодизацию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выделения социальной ситуации развития и ведущей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возраста: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младенчество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эмоциональное общение;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ранний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предметная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он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связывает 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определенным уровнем психического развития ребенка, с его возможностями.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 постепенно сменяют друг друга, обеспечивая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полноценность развития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6045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1049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small" dirty="0">
                <a:solidFill>
                  <a:srgbClr val="575F6D"/>
                </a:solidFill>
                <a:ea typeface="+mj-ea"/>
                <a:cs typeface="+mj-cs"/>
              </a:rPr>
              <a:t>Закономерности психического развития детей дошкольного возраста.</a:t>
            </a:r>
            <a:endParaRPr lang="ru-RU" sz="1400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541951906"/>
              </p:ext>
            </p:extLst>
          </p:nvPr>
        </p:nvGraphicFramePr>
        <p:xfrm>
          <a:off x="107504" y="1184702"/>
          <a:ext cx="8640960" cy="5673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9627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49775"/>
            <a:ext cx="7467600" cy="4873752"/>
          </a:xfrm>
        </p:spPr>
        <p:txBody>
          <a:bodyPr/>
          <a:lstStyle/>
          <a:p>
            <a:pPr marL="0" lvl="0" indent="0">
              <a:buClr>
                <a:srgbClr val="FE8637"/>
              </a:buClr>
              <a:buNone/>
            </a:pPr>
            <a:r>
              <a:rPr lang="ru-RU" sz="28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каждой психической функции, каждой формы поведения подчиняется своим особенностям, но психическое развитие в целом имеет общие закономерности, которые проявляются во всех сферах психики и сохраняются на протяжении всего онтогенеза. Говоря о закономерностях психического развития, имеют в виду описание и объяснение не случайных фактов, а главных, существенных тенденций, определяющих ход этого процесса.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4112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cap="small" dirty="0">
                <a:solidFill>
                  <a:srgbClr val="575F6D"/>
                </a:solidFill>
                <a:ea typeface="+mj-ea"/>
                <a:cs typeface="+mj-cs"/>
              </a:rPr>
              <a:t>Закономерности психического развития детей дошкольного возраста.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49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Закономерности психического развития детей дошкольного возраста.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182910"/>
            <a:ext cx="7673280" cy="57092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412776"/>
            <a:ext cx="3456384" cy="34563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закономерность. </a:t>
            </a:r>
          </a:p>
          <a:p>
            <a:r>
              <a:rPr lang="ru-RU" sz="24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психического развития характерны </a:t>
            </a:r>
            <a:r>
              <a:rPr lang="ru-RU" sz="24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неравномерность и </a:t>
            </a:r>
            <a:r>
              <a:rPr lang="ru-RU" sz="2400" b="1" dirty="0" err="1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гетерохронность</a:t>
            </a:r>
            <a:r>
              <a:rPr lang="ru-RU" sz="24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11960" y="1196752"/>
            <a:ext cx="4373258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закономерность.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Психическое развитие протекает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стадиально,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имея сложную организацию во времени. Каждая возрастная стадия обладает своим темпом и ритмом, не совпадающим с темпом и ритмом времени и изменяющимся в разные годы жизни.</a:t>
            </a:r>
          </a:p>
        </p:txBody>
      </p:sp>
    </p:spTree>
    <p:extLst>
      <p:ext uri="{BB962C8B-B14F-4D97-AF65-F5344CB8AC3E}">
        <p14:creationId xmlns:p14="http://schemas.microsoft.com/office/powerpoint/2010/main" val="377727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575F6D"/>
                </a:solidFill>
              </a:rPr>
              <a:t>Закономерности психического развития детей дошкольного возраста.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3724129"/>
              </p:ext>
            </p:extLst>
          </p:nvPr>
        </p:nvGraphicFramePr>
        <p:xfrm>
          <a:off x="179512" y="908720"/>
          <a:ext cx="8568952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0240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86409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575F6D"/>
                </a:solidFill>
              </a:rPr>
              <a:t>Закономерности психического развития детей дошкольного возраста.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7673280" cy="5421216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Детерминанты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те условия, причины, факторы от которых зависит развитие личности.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340768"/>
            <a:ext cx="7560840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закономерность</a:t>
            </a:r>
            <a:r>
              <a:rPr lang="ru-RU" sz="24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rgbClr val="2A27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протяжении психического развития происходит </a:t>
            </a:r>
            <a:r>
              <a:rPr lang="ru-RU" sz="24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детерминант </a:t>
            </a:r>
            <a:r>
              <a:rPr lang="ru-RU" sz="2400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причин, которые его определяют. С одной стороны, меняется взаимосвязь биологических и социальных детерминант. С другой, становится иным и соотношение разных социальных детерминант.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931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19256" cy="850106"/>
          </a:xfrm>
        </p:spPr>
        <p:txBody>
          <a:bodyPr/>
          <a:lstStyle/>
          <a:p>
            <a:r>
              <a:rPr lang="ru-RU" sz="2400" dirty="0">
                <a:solidFill>
                  <a:srgbClr val="575F6D"/>
                </a:solidFill>
              </a:rPr>
              <a:t>Закономерности психического развития детей дошкольного возраста.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5656" y="1124744"/>
            <a:ext cx="482453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8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Закономерность</a:t>
            </a:r>
            <a:r>
              <a:rPr lang="ru-RU" sz="3200" b="1" dirty="0">
                <a:solidFill>
                  <a:srgbClr val="2A27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01451343"/>
              </p:ext>
            </p:extLst>
          </p:nvPr>
        </p:nvGraphicFramePr>
        <p:xfrm>
          <a:off x="179512" y="1844824"/>
          <a:ext cx="8496944" cy="4896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520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58278300"/>
              </p:ext>
            </p:extLst>
          </p:nvPr>
        </p:nvGraphicFramePr>
        <p:xfrm>
          <a:off x="107504" y="116632"/>
          <a:ext cx="8856984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15359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1694</TotalTime>
  <Words>1011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Особенности психического развития в дошкольном возрасте, общие закономерности.</vt:lpstr>
      <vt:lpstr>Периодизация дошкольного возраста</vt:lpstr>
      <vt:lpstr>Презентация PowerPoint</vt:lpstr>
      <vt:lpstr>Презентация PowerPoint</vt:lpstr>
      <vt:lpstr>Закономерности психического развития детей дошкольного возраста.</vt:lpstr>
      <vt:lpstr>Закономерности психического развития детей дошкольного возраста.</vt:lpstr>
      <vt:lpstr>Закономерности психического развития детей дошкольного возраста.</vt:lpstr>
      <vt:lpstr>Закономерности психического развития детей дошкольного возраста.</vt:lpstr>
      <vt:lpstr>Презентация PowerPoint</vt:lpstr>
      <vt:lpstr>в качестве закономерностей развития дошкольника можно выделить:</vt:lpstr>
      <vt:lpstr>Задачи развития детей дошкольного возраста:</vt:lpstr>
      <vt:lpstr>Кейс</vt:lpstr>
      <vt:lpstr>Вопросы: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психического развития в дошкольном возрасте, общие закономерности.</dc:title>
  <dc:creator>Masha</dc:creator>
  <cp:lastModifiedBy>Masha</cp:lastModifiedBy>
  <cp:revision>28</cp:revision>
  <dcterms:created xsi:type="dcterms:W3CDTF">2022-09-25T09:58:18Z</dcterms:created>
  <dcterms:modified xsi:type="dcterms:W3CDTF">2023-01-27T17:11:24Z</dcterms:modified>
</cp:coreProperties>
</file>